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430" r:id="rId3"/>
    <p:sldId id="262" r:id="rId4"/>
    <p:sldId id="266" r:id="rId5"/>
    <p:sldId id="264" r:id="rId6"/>
    <p:sldId id="1431" r:id="rId7"/>
    <p:sldId id="267" r:id="rId8"/>
    <p:sldId id="257" r:id="rId9"/>
    <p:sldId id="1427" r:id="rId10"/>
    <p:sldId id="269" r:id="rId11"/>
    <p:sldId id="1433" r:id="rId12"/>
    <p:sldId id="1426" r:id="rId13"/>
    <p:sldId id="268" r:id="rId14"/>
    <p:sldId id="142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13BE70-40A3-45AC-9311-BFB13BE9E024}" v="87" dt="2023-10-30T15:11:46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-Pierre Bellon" userId="a6600a0ff66b1e5f" providerId="LiveId" clId="{3213BE70-40A3-45AC-9311-BFB13BE9E024}"/>
    <pc:docChg chg="undo redo custSel addSld delSld modSld sldOrd">
      <pc:chgData name="Jean-Pierre Bellon" userId="a6600a0ff66b1e5f" providerId="LiveId" clId="{3213BE70-40A3-45AC-9311-BFB13BE9E024}" dt="2023-10-30T15:11:46.047" v="771"/>
      <pc:docMkLst>
        <pc:docMk/>
      </pc:docMkLst>
      <pc:sldChg chg="delSp modSp mod">
        <pc:chgData name="Jean-Pierre Bellon" userId="a6600a0ff66b1e5f" providerId="LiveId" clId="{3213BE70-40A3-45AC-9311-BFB13BE9E024}" dt="2023-10-29T14:15:01.589" v="80" actId="1076"/>
        <pc:sldMkLst>
          <pc:docMk/>
          <pc:sldMk cId="172334881" sldId="256"/>
        </pc:sldMkLst>
        <pc:spChg chg="del">
          <ac:chgData name="Jean-Pierre Bellon" userId="a6600a0ff66b1e5f" providerId="LiveId" clId="{3213BE70-40A3-45AC-9311-BFB13BE9E024}" dt="2023-10-29T14:14:06.333" v="49" actId="478"/>
          <ac:spMkLst>
            <pc:docMk/>
            <pc:sldMk cId="172334881" sldId="256"/>
            <ac:spMk id="2" creationId="{43E8F06C-5B2E-C514-0B53-432DE6521028}"/>
          </ac:spMkLst>
        </pc:spChg>
        <pc:spChg chg="del">
          <ac:chgData name="Jean-Pierre Bellon" userId="a6600a0ff66b1e5f" providerId="LiveId" clId="{3213BE70-40A3-45AC-9311-BFB13BE9E024}" dt="2023-10-29T14:14:04.484" v="48" actId="478"/>
          <ac:spMkLst>
            <pc:docMk/>
            <pc:sldMk cId="172334881" sldId="256"/>
            <ac:spMk id="3" creationId="{2E293285-DE24-30E7-60EE-1F3A684D40E9}"/>
          </ac:spMkLst>
        </pc:spChg>
        <pc:spChg chg="mod">
          <ac:chgData name="Jean-Pierre Bellon" userId="a6600a0ff66b1e5f" providerId="LiveId" clId="{3213BE70-40A3-45AC-9311-BFB13BE9E024}" dt="2023-10-29T14:14:55.541" v="78" actId="1076"/>
          <ac:spMkLst>
            <pc:docMk/>
            <pc:sldMk cId="172334881" sldId="256"/>
            <ac:spMk id="19" creationId="{24BA4D0A-0AAA-78C4-B602-BC15D0BE611D}"/>
          </ac:spMkLst>
        </pc:spChg>
        <pc:picChg chg="mod">
          <ac:chgData name="Jean-Pierre Bellon" userId="a6600a0ff66b1e5f" providerId="LiveId" clId="{3213BE70-40A3-45AC-9311-BFB13BE9E024}" dt="2023-10-29T14:15:01.589" v="80" actId="1076"/>
          <ac:picMkLst>
            <pc:docMk/>
            <pc:sldMk cId="172334881" sldId="256"/>
            <ac:picMk id="20" creationId="{E9D99EA8-36FE-6E75-E5B9-EF9ECC245D11}"/>
          </ac:picMkLst>
        </pc:picChg>
      </pc:sldChg>
      <pc:sldChg chg="addSp delSp modSp mod delAnim modAnim">
        <pc:chgData name="Jean-Pierre Bellon" userId="a6600a0ff66b1e5f" providerId="LiveId" clId="{3213BE70-40A3-45AC-9311-BFB13BE9E024}" dt="2023-10-29T18:32:19.828" v="766"/>
        <pc:sldMkLst>
          <pc:docMk/>
          <pc:sldMk cId="952396315" sldId="257"/>
        </pc:sldMkLst>
        <pc:spChg chg="del">
          <ac:chgData name="Jean-Pierre Bellon" userId="a6600a0ff66b1e5f" providerId="LiveId" clId="{3213BE70-40A3-45AC-9311-BFB13BE9E024}" dt="2023-10-29T17:05:32.451" v="156" actId="21"/>
          <ac:spMkLst>
            <pc:docMk/>
            <pc:sldMk cId="952396315" sldId="257"/>
            <ac:spMk id="8" creationId="{3527A138-A165-84BB-0414-3B5872D2A2DB}"/>
          </ac:spMkLst>
        </pc:spChg>
        <pc:spChg chg="add mod">
          <ac:chgData name="Jean-Pierre Bellon" userId="a6600a0ff66b1e5f" providerId="LiveId" clId="{3213BE70-40A3-45AC-9311-BFB13BE9E024}" dt="2023-10-29T18:31:34.011" v="756"/>
          <ac:spMkLst>
            <pc:docMk/>
            <pc:sldMk cId="952396315" sldId="257"/>
            <ac:spMk id="8" creationId="{774354A0-ECAE-16BA-BCC9-56BE2F7E2289}"/>
          </ac:spMkLst>
        </pc:spChg>
        <pc:spChg chg="add mod">
          <ac:chgData name="Jean-Pierre Bellon" userId="a6600a0ff66b1e5f" providerId="LiveId" clId="{3213BE70-40A3-45AC-9311-BFB13BE9E024}" dt="2023-10-29T17:06:14.493" v="165"/>
          <ac:spMkLst>
            <pc:docMk/>
            <pc:sldMk cId="952396315" sldId="257"/>
            <ac:spMk id="9" creationId="{07E8108F-8569-8725-0BD3-15A83EBEBD1A}"/>
          </ac:spMkLst>
        </pc:spChg>
        <pc:spChg chg="del">
          <ac:chgData name="Jean-Pierre Bellon" userId="a6600a0ff66b1e5f" providerId="LiveId" clId="{3213BE70-40A3-45AC-9311-BFB13BE9E024}" dt="2023-10-29T17:06:33.141" v="167" actId="21"/>
          <ac:spMkLst>
            <pc:docMk/>
            <pc:sldMk cId="952396315" sldId="257"/>
            <ac:spMk id="10" creationId="{046B61FE-23D1-3CB7-A63A-FB77741F5048}"/>
          </ac:spMkLst>
        </pc:spChg>
        <pc:spChg chg="add mod">
          <ac:chgData name="Jean-Pierre Bellon" userId="a6600a0ff66b1e5f" providerId="LiveId" clId="{3213BE70-40A3-45AC-9311-BFB13BE9E024}" dt="2023-10-29T18:31:34.011" v="756"/>
          <ac:spMkLst>
            <pc:docMk/>
            <pc:sldMk cId="952396315" sldId="257"/>
            <ac:spMk id="10" creationId="{E1A7A338-2D9D-5063-C4FD-AD945051618C}"/>
          </ac:spMkLst>
        </pc:spChg>
        <pc:spChg chg="del">
          <ac:chgData name="Jean-Pierre Bellon" userId="a6600a0ff66b1e5f" providerId="LiveId" clId="{3213BE70-40A3-45AC-9311-BFB13BE9E024}" dt="2023-10-29T17:08:02.321" v="180" actId="21"/>
          <ac:spMkLst>
            <pc:docMk/>
            <pc:sldMk cId="952396315" sldId="257"/>
            <ac:spMk id="11" creationId="{975BEED3-F23B-99BE-8BA5-AF189A445501}"/>
          </ac:spMkLst>
        </pc:spChg>
        <pc:spChg chg="add mod">
          <ac:chgData name="Jean-Pierre Bellon" userId="a6600a0ff66b1e5f" providerId="LiveId" clId="{3213BE70-40A3-45AC-9311-BFB13BE9E024}" dt="2023-10-29T18:32:19.828" v="766"/>
          <ac:spMkLst>
            <pc:docMk/>
            <pc:sldMk cId="952396315" sldId="257"/>
            <ac:spMk id="11" creationId="{F1DEFA32-2DC9-FA68-8A00-3C715D127267}"/>
          </ac:spMkLst>
        </pc:spChg>
        <pc:spChg chg="add del">
          <ac:chgData name="Jean-Pierre Bellon" userId="a6600a0ff66b1e5f" providerId="LiveId" clId="{3213BE70-40A3-45AC-9311-BFB13BE9E024}" dt="2023-10-29T17:05:29.184" v="155" actId="21"/>
          <ac:spMkLst>
            <pc:docMk/>
            <pc:sldMk cId="952396315" sldId="257"/>
            <ac:spMk id="12" creationId="{BA28F6A6-80B9-ED9A-A448-75EE7F673FA3}"/>
          </ac:spMkLst>
        </pc:spChg>
        <pc:spChg chg="add mod">
          <ac:chgData name="Jean-Pierre Bellon" userId="a6600a0ff66b1e5f" providerId="LiveId" clId="{3213BE70-40A3-45AC-9311-BFB13BE9E024}" dt="2023-10-29T18:32:19.828" v="766"/>
          <ac:spMkLst>
            <pc:docMk/>
            <pc:sldMk cId="952396315" sldId="257"/>
            <ac:spMk id="12" creationId="{D662D06A-D01B-E8DD-A40A-4C8991856B90}"/>
          </ac:spMkLst>
        </pc:spChg>
        <pc:spChg chg="del">
          <ac:chgData name="Jean-Pierre Bellon" userId="a6600a0ff66b1e5f" providerId="LiveId" clId="{3213BE70-40A3-45AC-9311-BFB13BE9E024}" dt="2023-10-29T17:06:30.504" v="166" actId="21"/>
          <ac:spMkLst>
            <pc:docMk/>
            <pc:sldMk cId="952396315" sldId="257"/>
            <ac:spMk id="13" creationId="{31FD7471-229F-2A8F-1D65-D71B5B4C8162}"/>
          </ac:spMkLst>
        </pc:spChg>
        <pc:spChg chg="add mod">
          <ac:chgData name="Jean-Pierre Bellon" userId="a6600a0ff66b1e5f" providerId="LiveId" clId="{3213BE70-40A3-45AC-9311-BFB13BE9E024}" dt="2023-10-29T18:32:19.828" v="766"/>
          <ac:spMkLst>
            <pc:docMk/>
            <pc:sldMk cId="952396315" sldId="257"/>
            <ac:spMk id="13" creationId="{3D32E819-F991-E8F1-5EC5-F61403404F5E}"/>
          </ac:spMkLst>
        </pc:spChg>
        <pc:spChg chg="del">
          <ac:chgData name="Jean-Pierre Bellon" userId="a6600a0ff66b1e5f" providerId="LiveId" clId="{3213BE70-40A3-45AC-9311-BFB13BE9E024}" dt="2023-10-29T17:07:20.021" v="173" actId="21"/>
          <ac:spMkLst>
            <pc:docMk/>
            <pc:sldMk cId="952396315" sldId="257"/>
            <ac:spMk id="14" creationId="{7DC10855-A565-7489-F2E5-911BDAE563FF}"/>
          </ac:spMkLst>
        </pc:spChg>
        <pc:spChg chg="del">
          <ac:chgData name="Jean-Pierre Bellon" userId="a6600a0ff66b1e5f" providerId="LiveId" clId="{3213BE70-40A3-45AC-9311-BFB13BE9E024}" dt="2023-10-29T17:08:05.202" v="181" actId="21"/>
          <ac:spMkLst>
            <pc:docMk/>
            <pc:sldMk cId="952396315" sldId="257"/>
            <ac:spMk id="15" creationId="{FB6E18E5-E79A-514E-B3B5-2B1CF4B51511}"/>
          </ac:spMkLst>
        </pc:spChg>
        <pc:spChg chg="del mod">
          <ac:chgData name="Jean-Pierre Bellon" userId="a6600a0ff66b1e5f" providerId="LiveId" clId="{3213BE70-40A3-45AC-9311-BFB13BE9E024}" dt="2023-10-29T17:08:07.368" v="182" actId="21"/>
          <ac:spMkLst>
            <pc:docMk/>
            <pc:sldMk cId="952396315" sldId="257"/>
            <ac:spMk id="16" creationId="{599496B3-517B-CB5B-4EAF-034B33DB133C}"/>
          </ac:spMkLst>
        </pc:spChg>
        <pc:spChg chg="del">
          <ac:chgData name="Jean-Pierre Bellon" userId="a6600a0ff66b1e5f" providerId="LiveId" clId="{3213BE70-40A3-45AC-9311-BFB13BE9E024}" dt="2023-10-29T17:07:22.969" v="174" actId="21"/>
          <ac:spMkLst>
            <pc:docMk/>
            <pc:sldMk cId="952396315" sldId="257"/>
            <ac:spMk id="17" creationId="{E502D366-492B-384D-B553-830243BB289F}"/>
          </ac:spMkLst>
        </pc:spChg>
        <pc:spChg chg="add mod">
          <ac:chgData name="Jean-Pierre Bellon" userId="a6600a0ff66b1e5f" providerId="LiveId" clId="{3213BE70-40A3-45AC-9311-BFB13BE9E024}" dt="2023-10-29T17:06:14.493" v="165"/>
          <ac:spMkLst>
            <pc:docMk/>
            <pc:sldMk cId="952396315" sldId="257"/>
            <ac:spMk id="18" creationId="{5899E349-4D5E-7C58-EF8E-D1DD173D2B73}"/>
          </ac:spMkLst>
        </pc:spChg>
        <pc:spChg chg="add mod">
          <ac:chgData name="Jean-Pierre Bellon" userId="a6600a0ff66b1e5f" providerId="LiveId" clId="{3213BE70-40A3-45AC-9311-BFB13BE9E024}" dt="2023-10-29T17:07:02.814" v="172"/>
          <ac:spMkLst>
            <pc:docMk/>
            <pc:sldMk cId="952396315" sldId="257"/>
            <ac:spMk id="19" creationId="{2124AD42-4D58-7959-3558-CAE5270C1411}"/>
          </ac:spMkLst>
        </pc:spChg>
        <pc:spChg chg="add mod">
          <ac:chgData name="Jean-Pierre Bellon" userId="a6600a0ff66b1e5f" providerId="LiveId" clId="{3213BE70-40A3-45AC-9311-BFB13BE9E024}" dt="2023-10-29T17:07:02.814" v="172"/>
          <ac:spMkLst>
            <pc:docMk/>
            <pc:sldMk cId="952396315" sldId="257"/>
            <ac:spMk id="20" creationId="{E36258BE-45DA-0602-B50E-105B8A0E6999}"/>
          </ac:spMkLst>
        </pc:spChg>
        <pc:spChg chg="add del mod">
          <ac:chgData name="Jean-Pierre Bellon" userId="a6600a0ff66b1e5f" providerId="LiveId" clId="{3213BE70-40A3-45AC-9311-BFB13BE9E024}" dt="2023-10-29T18:31:53.232" v="759" actId="21"/>
          <ac:spMkLst>
            <pc:docMk/>
            <pc:sldMk cId="952396315" sldId="257"/>
            <ac:spMk id="21" creationId="{880B4FE0-CDDA-68B5-3445-74C528B0E0B1}"/>
          </ac:spMkLst>
        </pc:spChg>
        <pc:spChg chg="add del mod">
          <ac:chgData name="Jean-Pierre Bellon" userId="a6600a0ff66b1e5f" providerId="LiveId" clId="{3213BE70-40A3-45AC-9311-BFB13BE9E024}" dt="2023-10-29T18:31:50.240" v="758" actId="21"/>
          <ac:spMkLst>
            <pc:docMk/>
            <pc:sldMk cId="952396315" sldId="257"/>
            <ac:spMk id="22" creationId="{F04E3139-D029-6250-3EAE-B8CC65AC29F7}"/>
          </ac:spMkLst>
        </pc:spChg>
        <pc:spChg chg="add del mod">
          <ac:chgData name="Jean-Pierre Bellon" userId="a6600a0ff66b1e5f" providerId="LiveId" clId="{3213BE70-40A3-45AC-9311-BFB13BE9E024}" dt="2023-10-29T18:30:30.099" v="751" actId="21"/>
          <ac:spMkLst>
            <pc:docMk/>
            <pc:sldMk cId="952396315" sldId="257"/>
            <ac:spMk id="23" creationId="{83079CE2-B0F0-3744-64A2-1E04C3F3EC2D}"/>
          </ac:spMkLst>
        </pc:spChg>
        <pc:spChg chg="add del mod">
          <ac:chgData name="Jean-Pierre Bellon" userId="a6600a0ff66b1e5f" providerId="LiveId" clId="{3213BE70-40A3-45AC-9311-BFB13BE9E024}" dt="2023-10-29T18:30:33.888" v="752" actId="21"/>
          <ac:spMkLst>
            <pc:docMk/>
            <pc:sldMk cId="952396315" sldId="257"/>
            <ac:spMk id="24" creationId="{9DA65A78-91F7-A339-D53F-77F7B0EA974D}"/>
          </ac:spMkLst>
        </pc:spChg>
        <pc:spChg chg="add del mod">
          <ac:chgData name="Jean-Pierre Bellon" userId="a6600a0ff66b1e5f" providerId="LiveId" clId="{3213BE70-40A3-45AC-9311-BFB13BE9E024}" dt="2023-10-29T18:31:47.195" v="757" actId="21"/>
          <ac:spMkLst>
            <pc:docMk/>
            <pc:sldMk cId="952396315" sldId="257"/>
            <ac:spMk id="25" creationId="{8857EAE3-557A-D848-0B6B-E112787C5711}"/>
          </ac:spMkLst>
        </pc:spChg>
      </pc:sldChg>
      <pc:sldChg chg="addSp modSp del mod modAnim">
        <pc:chgData name="Jean-Pierre Bellon" userId="a6600a0ff66b1e5f" providerId="LiveId" clId="{3213BE70-40A3-45AC-9311-BFB13BE9E024}" dt="2023-10-29T17:00:53.661" v="135" actId="2696"/>
        <pc:sldMkLst>
          <pc:docMk/>
          <pc:sldMk cId="501512055" sldId="260"/>
        </pc:sldMkLst>
        <pc:spChg chg="add mod">
          <ac:chgData name="Jean-Pierre Bellon" userId="a6600a0ff66b1e5f" providerId="LiveId" clId="{3213BE70-40A3-45AC-9311-BFB13BE9E024}" dt="2023-10-29T14:18:23.456" v="97"/>
          <ac:spMkLst>
            <pc:docMk/>
            <pc:sldMk cId="501512055" sldId="260"/>
            <ac:spMk id="2" creationId="{E7EE299B-A9E0-29EF-5783-41A6FFEDE777}"/>
          </ac:spMkLst>
        </pc:spChg>
        <pc:spChg chg="add mod">
          <ac:chgData name="Jean-Pierre Bellon" userId="a6600a0ff66b1e5f" providerId="LiveId" clId="{3213BE70-40A3-45AC-9311-BFB13BE9E024}" dt="2023-10-29T14:18:23.456" v="97"/>
          <ac:spMkLst>
            <pc:docMk/>
            <pc:sldMk cId="501512055" sldId="260"/>
            <ac:spMk id="3" creationId="{B58A4FB6-9A49-BCB6-06BD-EF5970C9EB79}"/>
          </ac:spMkLst>
        </pc:spChg>
        <pc:spChg chg="mod">
          <ac:chgData name="Jean-Pierre Bellon" userId="a6600a0ff66b1e5f" providerId="LiveId" clId="{3213BE70-40A3-45AC-9311-BFB13BE9E024}" dt="2023-10-29T14:18:33.662" v="98" actId="1076"/>
          <ac:spMkLst>
            <pc:docMk/>
            <pc:sldMk cId="501512055" sldId="260"/>
            <ac:spMk id="9" creationId="{5F05CEA2-B39B-6022-96EB-9C5AE8F9B79E}"/>
          </ac:spMkLst>
        </pc:spChg>
        <pc:picChg chg="add mod">
          <ac:chgData name="Jean-Pierre Bellon" userId="a6600a0ff66b1e5f" providerId="LiveId" clId="{3213BE70-40A3-45AC-9311-BFB13BE9E024}" dt="2023-10-29T14:20:03.302" v="104" actId="1076"/>
          <ac:picMkLst>
            <pc:docMk/>
            <pc:sldMk cId="501512055" sldId="260"/>
            <ac:picMk id="4" creationId="{3F34E1BB-8A0D-A26F-EA53-695BEDECA32D}"/>
          </ac:picMkLst>
        </pc:picChg>
      </pc:sldChg>
      <pc:sldChg chg="modSp mod">
        <pc:chgData name="Jean-Pierre Bellon" userId="a6600a0ff66b1e5f" providerId="LiveId" clId="{3213BE70-40A3-45AC-9311-BFB13BE9E024}" dt="2023-10-29T17:14:09.087" v="198" actId="1076"/>
        <pc:sldMkLst>
          <pc:docMk/>
          <pc:sldMk cId="3694382226" sldId="262"/>
        </pc:sldMkLst>
        <pc:spChg chg="mod">
          <ac:chgData name="Jean-Pierre Bellon" userId="a6600a0ff66b1e5f" providerId="LiveId" clId="{3213BE70-40A3-45AC-9311-BFB13BE9E024}" dt="2023-10-29T14:44:37.358" v="130" actId="1076"/>
          <ac:spMkLst>
            <pc:docMk/>
            <pc:sldMk cId="3694382226" sldId="262"/>
            <ac:spMk id="2" creationId="{4D45A703-A65D-EA9C-B285-434D4D22270D}"/>
          </ac:spMkLst>
        </pc:spChg>
        <pc:spChg chg="mod">
          <ac:chgData name="Jean-Pierre Bellon" userId="a6600a0ff66b1e5f" providerId="LiveId" clId="{3213BE70-40A3-45AC-9311-BFB13BE9E024}" dt="2023-10-29T17:14:09.087" v="198" actId="1076"/>
          <ac:spMkLst>
            <pc:docMk/>
            <pc:sldMk cId="3694382226" sldId="262"/>
            <ac:spMk id="3" creationId="{3AC09A6E-A2E8-E753-53ED-D9068650AD3F}"/>
          </ac:spMkLst>
        </pc:spChg>
        <pc:spChg chg="mod">
          <ac:chgData name="Jean-Pierre Bellon" userId="a6600a0ff66b1e5f" providerId="LiveId" clId="{3213BE70-40A3-45AC-9311-BFB13BE9E024}" dt="2023-10-29T17:13:28.227" v="194" actId="1076"/>
          <ac:spMkLst>
            <pc:docMk/>
            <pc:sldMk cId="3694382226" sldId="262"/>
            <ac:spMk id="5" creationId="{5FAE1CAA-4771-90A7-52B3-16DFE1D4FED5}"/>
          </ac:spMkLst>
        </pc:spChg>
        <pc:spChg chg="mod">
          <ac:chgData name="Jean-Pierre Bellon" userId="a6600a0ff66b1e5f" providerId="LiveId" clId="{3213BE70-40A3-45AC-9311-BFB13BE9E024}" dt="2023-10-29T17:13:22.297" v="192" actId="1076"/>
          <ac:spMkLst>
            <pc:docMk/>
            <pc:sldMk cId="3694382226" sldId="262"/>
            <ac:spMk id="6" creationId="{3FC60D90-7EFB-EFF0-90F2-F18989FB0B8B}"/>
          </ac:spMkLst>
        </pc:spChg>
        <pc:spChg chg="mod">
          <ac:chgData name="Jean-Pierre Bellon" userId="a6600a0ff66b1e5f" providerId="LiveId" clId="{3213BE70-40A3-45AC-9311-BFB13BE9E024}" dt="2023-10-29T17:13:56.987" v="196" actId="1076"/>
          <ac:spMkLst>
            <pc:docMk/>
            <pc:sldMk cId="3694382226" sldId="262"/>
            <ac:spMk id="9" creationId="{E39C74DA-6552-022B-724D-B74A5444C3B0}"/>
          </ac:spMkLst>
        </pc:spChg>
        <pc:spChg chg="mod">
          <ac:chgData name="Jean-Pierre Bellon" userId="a6600a0ff66b1e5f" providerId="LiveId" clId="{3213BE70-40A3-45AC-9311-BFB13BE9E024}" dt="2023-10-29T17:14:03.915" v="197" actId="1076"/>
          <ac:spMkLst>
            <pc:docMk/>
            <pc:sldMk cId="3694382226" sldId="262"/>
            <ac:spMk id="10" creationId="{C1C4864C-5B0E-D6B1-C042-486B36F8E496}"/>
          </ac:spMkLst>
        </pc:spChg>
      </pc:sldChg>
      <pc:sldChg chg="modSp mod">
        <pc:chgData name="Jean-Pierre Bellon" userId="a6600a0ff66b1e5f" providerId="LiveId" clId="{3213BE70-40A3-45AC-9311-BFB13BE9E024}" dt="2023-10-29T14:19:34.855" v="101" actId="1076"/>
        <pc:sldMkLst>
          <pc:docMk/>
          <pc:sldMk cId="3897260358" sldId="264"/>
        </pc:sldMkLst>
        <pc:spChg chg="mod">
          <ac:chgData name="Jean-Pierre Bellon" userId="a6600a0ff66b1e5f" providerId="LiveId" clId="{3213BE70-40A3-45AC-9311-BFB13BE9E024}" dt="2023-10-29T14:19:34.855" v="101" actId="1076"/>
          <ac:spMkLst>
            <pc:docMk/>
            <pc:sldMk cId="3897260358" sldId="264"/>
            <ac:spMk id="2" creationId="{4D45A703-A65D-EA9C-B285-434D4D22270D}"/>
          </ac:spMkLst>
        </pc:spChg>
        <pc:spChg chg="mod">
          <ac:chgData name="Jean-Pierre Bellon" userId="a6600a0ff66b1e5f" providerId="LiveId" clId="{3213BE70-40A3-45AC-9311-BFB13BE9E024}" dt="2023-10-29T14:19:34.855" v="101" actId="1076"/>
          <ac:spMkLst>
            <pc:docMk/>
            <pc:sldMk cId="3897260358" sldId="264"/>
            <ac:spMk id="3" creationId="{3AC09A6E-A2E8-E753-53ED-D9068650AD3F}"/>
          </ac:spMkLst>
        </pc:spChg>
        <pc:spChg chg="mod">
          <ac:chgData name="Jean-Pierre Bellon" userId="a6600a0ff66b1e5f" providerId="LiveId" clId="{3213BE70-40A3-45AC-9311-BFB13BE9E024}" dt="2023-10-29T14:19:34.855" v="101" actId="1076"/>
          <ac:spMkLst>
            <pc:docMk/>
            <pc:sldMk cId="3897260358" sldId="264"/>
            <ac:spMk id="4" creationId="{EE1E4A17-2EF2-B8BA-6EF4-F1868CAD9BED}"/>
          </ac:spMkLst>
        </pc:spChg>
        <pc:spChg chg="mod">
          <ac:chgData name="Jean-Pierre Bellon" userId="a6600a0ff66b1e5f" providerId="LiveId" clId="{3213BE70-40A3-45AC-9311-BFB13BE9E024}" dt="2023-10-29T14:19:34.855" v="101" actId="1076"/>
          <ac:spMkLst>
            <pc:docMk/>
            <pc:sldMk cId="3897260358" sldId="264"/>
            <ac:spMk id="9" creationId="{E39C74DA-6552-022B-724D-B74A5444C3B0}"/>
          </ac:spMkLst>
        </pc:spChg>
        <pc:spChg chg="mod">
          <ac:chgData name="Jean-Pierre Bellon" userId="a6600a0ff66b1e5f" providerId="LiveId" clId="{3213BE70-40A3-45AC-9311-BFB13BE9E024}" dt="2023-10-29T14:19:34.855" v="101" actId="1076"/>
          <ac:spMkLst>
            <pc:docMk/>
            <pc:sldMk cId="3897260358" sldId="264"/>
            <ac:spMk id="10" creationId="{C1C4864C-5B0E-D6B1-C042-486B36F8E496}"/>
          </ac:spMkLst>
        </pc:spChg>
        <pc:picChg chg="mod">
          <ac:chgData name="Jean-Pierre Bellon" userId="a6600a0ff66b1e5f" providerId="LiveId" clId="{3213BE70-40A3-45AC-9311-BFB13BE9E024}" dt="2023-10-29T14:19:34.855" v="101" actId="1076"/>
          <ac:picMkLst>
            <pc:docMk/>
            <pc:sldMk cId="3897260358" sldId="264"/>
            <ac:picMk id="11" creationId="{DA8D6132-84BD-E5C1-42F7-446A8D67D410}"/>
          </ac:picMkLst>
        </pc:picChg>
      </pc:sldChg>
      <pc:sldChg chg="modSp mod">
        <pc:chgData name="Jean-Pierre Bellon" userId="a6600a0ff66b1e5f" providerId="LiveId" clId="{3213BE70-40A3-45AC-9311-BFB13BE9E024}" dt="2023-10-29T17:14:22.213" v="200" actId="1076"/>
        <pc:sldMkLst>
          <pc:docMk/>
          <pc:sldMk cId="3618287839" sldId="266"/>
        </pc:sldMkLst>
        <pc:spChg chg="mod">
          <ac:chgData name="Jean-Pierre Bellon" userId="a6600a0ff66b1e5f" providerId="LiveId" clId="{3213BE70-40A3-45AC-9311-BFB13BE9E024}" dt="2023-10-29T17:14:22.213" v="200" actId="1076"/>
          <ac:spMkLst>
            <pc:docMk/>
            <pc:sldMk cId="3618287839" sldId="266"/>
            <ac:spMk id="5" creationId="{5FAE1CAA-4771-90A7-52B3-16DFE1D4FED5}"/>
          </ac:spMkLst>
        </pc:spChg>
        <pc:spChg chg="mod">
          <ac:chgData name="Jean-Pierre Bellon" userId="a6600a0ff66b1e5f" providerId="LiveId" clId="{3213BE70-40A3-45AC-9311-BFB13BE9E024}" dt="2023-10-29T17:14:17.947" v="199" actId="1076"/>
          <ac:spMkLst>
            <pc:docMk/>
            <pc:sldMk cId="3618287839" sldId="266"/>
            <ac:spMk id="6" creationId="{3FC60D90-7EFB-EFF0-90F2-F18989FB0B8B}"/>
          </ac:spMkLst>
        </pc:spChg>
      </pc:sldChg>
      <pc:sldChg chg="addSp delSp modSp add del mod delAnim modAnim">
        <pc:chgData name="Jean-Pierre Bellon" userId="a6600a0ff66b1e5f" providerId="LiveId" clId="{3213BE70-40A3-45AC-9311-BFB13BE9E024}" dt="2023-10-29T17:04:09.459" v="150"/>
        <pc:sldMkLst>
          <pc:docMk/>
          <pc:sldMk cId="3354992485" sldId="267"/>
        </pc:sldMkLst>
        <pc:spChg chg="add mod">
          <ac:chgData name="Jean-Pierre Bellon" userId="a6600a0ff66b1e5f" providerId="LiveId" clId="{3213BE70-40A3-45AC-9311-BFB13BE9E024}" dt="2023-10-29T17:03:25.038" v="144"/>
          <ac:spMkLst>
            <pc:docMk/>
            <pc:sldMk cId="3354992485" sldId="267"/>
            <ac:spMk id="2" creationId="{86C09266-DD72-0381-EF01-32295871E53F}"/>
          </ac:spMkLst>
        </pc:spChg>
        <pc:spChg chg="add mod">
          <ac:chgData name="Jean-Pierre Bellon" userId="a6600a0ff66b1e5f" providerId="LiveId" clId="{3213BE70-40A3-45AC-9311-BFB13BE9E024}" dt="2023-10-29T14:17:44.469" v="90"/>
          <ac:spMkLst>
            <pc:docMk/>
            <pc:sldMk cId="3354992485" sldId="267"/>
            <ac:spMk id="2" creationId="{EA16190F-8C29-28D0-3EF2-ABE6BE9C036D}"/>
          </ac:spMkLst>
        </pc:spChg>
        <pc:spChg chg="add mod">
          <ac:chgData name="Jean-Pierre Bellon" userId="a6600a0ff66b1e5f" providerId="LiveId" clId="{3213BE70-40A3-45AC-9311-BFB13BE9E024}" dt="2023-10-29T17:04:09.459" v="150"/>
          <ac:spMkLst>
            <pc:docMk/>
            <pc:sldMk cId="3354992485" sldId="267"/>
            <ac:spMk id="3" creationId="{7F272C03-38BE-5D7B-52CF-2B37AE4B5498}"/>
          </ac:spMkLst>
        </pc:spChg>
        <pc:spChg chg="add mod">
          <ac:chgData name="Jean-Pierre Bellon" userId="a6600a0ff66b1e5f" providerId="LiveId" clId="{3213BE70-40A3-45AC-9311-BFB13BE9E024}" dt="2023-10-29T17:04:09.459" v="150"/>
          <ac:spMkLst>
            <pc:docMk/>
            <pc:sldMk cId="3354992485" sldId="267"/>
            <ac:spMk id="4" creationId="{EFD70AC2-E616-79F2-1453-FAC68A58F87D}"/>
          </ac:spMkLst>
        </pc:spChg>
        <pc:spChg chg="del mod">
          <ac:chgData name="Jean-Pierre Bellon" userId="a6600a0ff66b1e5f" providerId="LiveId" clId="{3213BE70-40A3-45AC-9311-BFB13BE9E024}" dt="2023-10-29T17:02:39.153" v="139" actId="21"/>
          <ac:spMkLst>
            <pc:docMk/>
            <pc:sldMk cId="3354992485" sldId="267"/>
            <ac:spMk id="9" creationId="{5F05CEA2-B39B-6022-96EB-9C5AE8F9B79E}"/>
          </ac:spMkLst>
        </pc:spChg>
        <pc:spChg chg="del">
          <ac:chgData name="Jean-Pierre Bellon" userId="a6600a0ff66b1e5f" providerId="LiveId" clId="{3213BE70-40A3-45AC-9311-BFB13BE9E024}" dt="2023-10-29T17:02:49.639" v="141" actId="21"/>
          <ac:spMkLst>
            <pc:docMk/>
            <pc:sldMk cId="3354992485" sldId="267"/>
            <ac:spMk id="18" creationId="{7B55C21D-3578-FCAF-9D14-FCE0FB8CC8B8}"/>
          </ac:spMkLst>
        </pc:spChg>
        <pc:spChg chg="del">
          <ac:chgData name="Jean-Pierre Bellon" userId="a6600a0ff66b1e5f" providerId="LiveId" clId="{3213BE70-40A3-45AC-9311-BFB13BE9E024}" dt="2023-10-29T17:02:46.445" v="140" actId="21"/>
          <ac:spMkLst>
            <pc:docMk/>
            <pc:sldMk cId="3354992485" sldId="267"/>
            <ac:spMk id="19" creationId="{F60CAEE6-8994-1492-A8A3-35EBD8C51148}"/>
          </ac:spMkLst>
        </pc:spChg>
      </pc:sldChg>
      <pc:sldChg chg="addSp modSp mod modAnim">
        <pc:chgData name="Jean-Pierre Bellon" userId="a6600a0ff66b1e5f" providerId="LiveId" clId="{3213BE70-40A3-45AC-9311-BFB13BE9E024}" dt="2023-10-29T18:32:41.663" v="768" actId="20577"/>
        <pc:sldMkLst>
          <pc:docMk/>
          <pc:sldMk cId="897600650" sldId="268"/>
        </pc:sldMkLst>
        <pc:spChg chg="mod">
          <ac:chgData name="Jean-Pierre Bellon" userId="a6600a0ff66b1e5f" providerId="LiveId" clId="{3213BE70-40A3-45AC-9311-BFB13BE9E024}" dt="2023-10-29T18:32:41.663" v="768" actId="20577"/>
          <ac:spMkLst>
            <pc:docMk/>
            <pc:sldMk cId="897600650" sldId="268"/>
            <ac:spMk id="9" creationId="{5F05CEA2-B39B-6022-96EB-9C5AE8F9B79E}"/>
          </ac:spMkLst>
        </pc:spChg>
        <pc:picChg chg="add mod">
          <ac:chgData name="Jean-Pierre Bellon" userId="a6600a0ff66b1e5f" providerId="LiveId" clId="{3213BE70-40A3-45AC-9311-BFB13BE9E024}" dt="2023-10-29T14:23:48.407" v="124" actId="1076"/>
          <ac:picMkLst>
            <pc:docMk/>
            <pc:sldMk cId="897600650" sldId="268"/>
            <ac:picMk id="2" creationId="{4E4C0370-BBD0-66B2-CAD6-2EDFEA7ACE7D}"/>
          </ac:picMkLst>
        </pc:picChg>
      </pc:sldChg>
      <pc:sldChg chg="addSp modSp mod modAnim">
        <pc:chgData name="Jean-Pierre Bellon" userId="a6600a0ff66b1e5f" providerId="LiveId" clId="{3213BE70-40A3-45AC-9311-BFB13BE9E024}" dt="2023-10-29T14:22:28.493" v="119"/>
        <pc:sldMkLst>
          <pc:docMk/>
          <pc:sldMk cId="2829967077" sldId="269"/>
        </pc:sldMkLst>
        <pc:spChg chg="mod">
          <ac:chgData name="Jean-Pierre Bellon" userId="a6600a0ff66b1e5f" providerId="LiveId" clId="{3213BE70-40A3-45AC-9311-BFB13BE9E024}" dt="2023-10-29T14:22:21.515" v="118" actId="20577"/>
          <ac:spMkLst>
            <pc:docMk/>
            <pc:sldMk cId="2829967077" sldId="269"/>
            <ac:spMk id="12" creationId="{80DFF24C-C618-5FA7-73C6-6EB96E2A8197}"/>
          </ac:spMkLst>
        </pc:spChg>
        <pc:picChg chg="add mod">
          <ac:chgData name="Jean-Pierre Bellon" userId="a6600a0ff66b1e5f" providerId="LiveId" clId="{3213BE70-40A3-45AC-9311-BFB13BE9E024}" dt="2023-10-29T14:22:01.630" v="116" actId="1076"/>
          <ac:picMkLst>
            <pc:docMk/>
            <pc:sldMk cId="2829967077" sldId="269"/>
            <ac:picMk id="2" creationId="{2AA2B52A-5BCF-9419-8843-7CA8E4DDE1C0}"/>
          </ac:picMkLst>
        </pc:picChg>
      </pc:sldChg>
      <pc:sldChg chg="addSp modSp mod modAnim">
        <pc:chgData name="Jean-Pierre Bellon" userId="a6600a0ff66b1e5f" providerId="LiveId" clId="{3213BE70-40A3-45AC-9311-BFB13BE9E024}" dt="2023-10-30T15:11:46.047" v="771"/>
        <pc:sldMkLst>
          <pc:docMk/>
          <pc:sldMk cId="401616759" sldId="1427"/>
        </pc:sldMkLst>
        <pc:picChg chg="add mod">
          <ac:chgData name="Jean-Pierre Bellon" userId="a6600a0ff66b1e5f" providerId="LiveId" clId="{3213BE70-40A3-45AC-9311-BFB13BE9E024}" dt="2023-10-29T14:21:51.346" v="114" actId="1076"/>
          <ac:picMkLst>
            <pc:docMk/>
            <pc:sldMk cId="401616759" sldId="1427"/>
            <ac:picMk id="5" creationId="{02540424-EDBB-036C-9D5A-CABE985C193F}"/>
          </ac:picMkLst>
        </pc:picChg>
      </pc:sldChg>
      <pc:sldChg chg="addSp modSp mod modAnim">
        <pc:chgData name="Jean-Pierre Bellon" userId="a6600a0ff66b1e5f" providerId="LiveId" clId="{3213BE70-40A3-45AC-9311-BFB13BE9E024}" dt="2023-10-29T14:24:02.795" v="126" actId="1076"/>
        <pc:sldMkLst>
          <pc:docMk/>
          <pc:sldMk cId="2803291595" sldId="1429"/>
        </pc:sldMkLst>
        <pc:picChg chg="add mod">
          <ac:chgData name="Jean-Pierre Bellon" userId="a6600a0ff66b1e5f" providerId="LiveId" clId="{3213BE70-40A3-45AC-9311-BFB13BE9E024}" dt="2023-10-29T14:24:02.795" v="126" actId="1076"/>
          <ac:picMkLst>
            <pc:docMk/>
            <pc:sldMk cId="2803291595" sldId="1429"/>
            <ac:picMk id="9" creationId="{FF578836-A936-6D71-CF49-D3CD4A4764D2}"/>
          </ac:picMkLst>
        </pc:picChg>
      </pc:sldChg>
      <pc:sldChg chg="modSp add mod">
        <pc:chgData name="Jean-Pierre Bellon" userId="a6600a0ff66b1e5f" providerId="LiveId" clId="{3213BE70-40A3-45AC-9311-BFB13BE9E024}" dt="2023-10-29T17:09:36.283" v="191" actId="1076"/>
        <pc:sldMkLst>
          <pc:docMk/>
          <pc:sldMk cId="3126954922" sldId="1430"/>
        </pc:sldMkLst>
        <pc:spChg chg="mod">
          <ac:chgData name="Jean-Pierre Bellon" userId="a6600a0ff66b1e5f" providerId="LiveId" clId="{3213BE70-40A3-45AC-9311-BFB13BE9E024}" dt="2023-10-29T14:15:50.281" v="84" actId="1076"/>
          <ac:spMkLst>
            <pc:docMk/>
            <pc:sldMk cId="3126954922" sldId="1430"/>
            <ac:spMk id="2" creationId="{43E8F06C-5B2E-C514-0B53-432DE6521028}"/>
          </ac:spMkLst>
        </pc:spChg>
        <pc:spChg chg="mod">
          <ac:chgData name="Jean-Pierre Bellon" userId="a6600a0ff66b1e5f" providerId="LiveId" clId="{3213BE70-40A3-45AC-9311-BFB13BE9E024}" dt="2023-10-29T14:15:31.698" v="81" actId="1076"/>
          <ac:spMkLst>
            <pc:docMk/>
            <pc:sldMk cId="3126954922" sldId="1430"/>
            <ac:spMk id="3" creationId="{2E293285-DE24-30E7-60EE-1F3A684D40E9}"/>
          </ac:spMkLst>
        </pc:spChg>
        <pc:spChg chg="mod">
          <ac:chgData name="Jean-Pierre Bellon" userId="a6600a0ff66b1e5f" providerId="LiveId" clId="{3213BE70-40A3-45AC-9311-BFB13BE9E024}" dt="2023-10-29T17:09:36.283" v="191" actId="1076"/>
          <ac:spMkLst>
            <pc:docMk/>
            <pc:sldMk cId="3126954922" sldId="1430"/>
            <ac:spMk id="19" creationId="{24BA4D0A-0AAA-78C4-B602-BC15D0BE611D}"/>
          </ac:spMkLst>
        </pc:spChg>
        <pc:picChg chg="mod">
          <ac:chgData name="Jean-Pierre Bellon" userId="a6600a0ff66b1e5f" providerId="LiveId" clId="{3213BE70-40A3-45AC-9311-BFB13BE9E024}" dt="2023-10-29T14:15:42.434" v="82" actId="1076"/>
          <ac:picMkLst>
            <pc:docMk/>
            <pc:sldMk cId="3126954922" sldId="1430"/>
            <ac:picMk id="20" creationId="{E9D99EA8-36FE-6E75-E5B9-EF9ECC245D11}"/>
          </ac:picMkLst>
        </pc:picChg>
      </pc:sldChg>
      <pc:sldChg chg="addSp modSp add mod">
        <pc:chgData name="Jean-Pierre Bellon" userId="a6600a0ff66b1e5f" providerId="LiveId" clId="{3213BE70-40A3-45AC-9311-BFB13BE9E024}" dt="2023-10-30T15:11:05.478" v="770" actId="1076"/>
        <pc:sldMkLst>
          <pc:docMk/>
          <pc:sldMk cId="2526314565" sldId="1431"/>
        </pc:sldMkLst>
        <pc:picChg chg="add mod">
          <ac:chgData name="Jean-Pierre Bellon" userId="a6600a0ff66b1e5f" providerId="LiveId" clId="{3213BE70-40A3-45AC-9311-BFB13BE9E024}" dt="2023-10-30T15:11:05.478" v="770" actId="1076"/>
          <ac:picMkLst>
            <pc:docMk/>
            <pc:sldMk cId="2526314565" sldId="1431"/>
            <ac:picMk id="2" creationId="{7C2C3B8E-E12B-FC4C-BDCA-34F9150C5B9A}"/>
          </ac:picMkLst>
        </pc:picChg>
      </pc:sldChg>
      <pc:sldChg chg="addSp delSp modSp new del mod delAnim modAnim">
        <pc:chgData name="Jean-Pierre Bellon" userId="a6600a0ff66b1e5f" providerId="LiveId" clId="{3213BE70-40A3-45AC-9311-BFB13BE9E024}" dt="2023-10-29T14:20:08.374" v="105" actId="2696"/>
        <pc:sldMkLst>
          <pc:docMk/>
          <pc:sldMk cId="3845513944" sldId="1431"/>
        </pc:sldMkLst>
        <pc:spChg chg="add del mod">
          <ac:chgData name="Jean-Pierre Bellon" userId="a6600a0ff66b1e5f" providerId="LiveId" clId="{3213BE70-40A3-45AC-9311-BFB13BE9E024}" dt="2023-10-29T14:18:19.051" v="96" actId="21"/>
          <ac:spMkLst>
            <pc:docMk/>
            <pc:sldMk cId="3845513944" sldId="1431"/>
            <ac:spMk id="2" creationId="{82D25C7F-3698-FE66-C0BF-E4482C6CE97C}"/>
          </ac:spMkLst>
        </pc:spChg>
        <pc:spChg chg="add del mod">
          <ac:chgData name="Jean-Pierre Bellon" userId="a6600a0ff66b1e5f" providerId="LiveId" clId="{3213BE70-40A3-45AC-9311-BFB13BE9E024}" dt="2023-10-29T14:18:19.051" v="96" actId="21"/>
          <ac:spMkLst>
            <pc:docMk/>
            <pc:sldMk cId="3845513944" sldId="1431"/>
            <ac:spMk id="3" creationId="{46224E68-BEDA-BF5E-FE9E-5DD3FCFC4122}"/>
          </ac:spMkLst>
        </pc:spChg>
      </pc:sldChg>
      <pc:sldChg chg="addSp delSp modSp new del mod delAnim modAnim">
        <pc:chgData name="Jean-Pierre Bellon" userId="a6600a0ff66b1e5f" providerId="LiveId" clId="{3213BE70-40A3-45AC-9311-BFB13BE9E024}" dt="2023-10-29T17:08:55.737" v="190" actId="2696"/>
        <pc:sldMkLst>
          <pc:docMk/>
          <pc:sldMk cId="744709054" sldId="1432"/>
        </pc:sldMkLst>
        <pc:spChg chg="add del mod">
          <ac:chgData name="Jean-Pierre Bellon" userId="a6600a0ff66b1e5f" providerId="LiveId" clId="{3213BE70-40A3-45AC-9311-BFB13BE9E024}" dt="2023-10-29T17:06:06.439" v="164" actId="21"/>
          <ac:spMkLst>
            <pc:docMk/>
            <pc:sldMk cId="744709054" sldId="1432"/>
            <ac:spMk id="2" creationId="{4F82AFC7-F99A-45F5-A0B4-3CAC0CBCEC70}"/>
          </ac:spMkLst>
        </pc:spChg>
        <pc:spChg chg="add del mod">
          <ac:chgData name="Jean-Pierre Bellon" userId="a6600a0ff66b1e5f" providerId="LiveId" clId="{3213BE70-40A3-45AC-9311-BFB13BE9E024}" dt="2023-10-29T17:06:06.439" v="164" actId="21"/>
          <ac:spMkLst>
            <pc:docMk/>
            <pc:sldMk cId="744709054" sldId="1432"/>
            <ac:spMk id="3" creationId="{F34563BE-FF44-624D-6032-28DB8A6D8FA8}"/>
          </ac:spMkLst>
        </pc:spChg>
        <pc:spChg chg="add del mod">
          <ac:chgData name="Jean-Pierre Bellon" userId="a6600a0ff66b1e5f" providerId="LiveId" clId="{3213BE70-40A3-45AC-9311-BFB13BE9E024}" dt="2023-10-29T17:05:48.853" v="162" actId="478"/>
          <ac:spMkLst>
            <pc:docMk/>
            <pc:sldMk cId="744709054" sldId="1432"/>
            <ac:spMk id="4" creationId="{A2096A00-022C-569D-76B0-0A443C781327}"/>
          </ac:spMkLst>
        </pc:spChg>
        <pc:spChg chg="add del mod">
          <ac:chgData name="Jean-Pierre Bellon" userId="a6600a0ff66b1e5f" providerId="LiveId" clId="{3213BE70-40A3-45AC-9311-BFB13BE9E024}" dt="2023-10-29T17:05:47.182" v="161" actId="478"/>
          <ac:spMkLst>
            <pc:docMk/>
            <pc:sldMk cId="744709054" sldId="1432"/>
            <ac:spMk id="5" creationId="{ABE4D8FC-CFDA-C33A-1801-38198C6B1FD5}"/>
          </ac:spMkLst>
        </pc:spChg>
        <pc:spChg chg="add del mod">
          <ac:chgData name="Jean-Pierre Bellon" userId="a6600a0ff66b1e5f" providerId="LiveId" clId="{3213BE70-40A3-45AC-9311-BFB13BE9E024}" dt="2023-10-29T17:06:57.162" v="171" actId="21"/>
          <ac:spMkLst>
            <pc:docMk/>
            <pc:sldMk cId="744709054" sldId="1432"/>
            <ac:spMk id="6" creationId="{3668B76C-23F5-6080-B50B-A760E4FD9377}"/>
          </ac:spMkLst>
        </pc:spChg>
        <pc:spChg chg="add del mod">
          <ac:chgData name="Jean-Pierre Bellon" userId="a6600a0ff66b1e5f" providerId="LiveId" clId="{3213BE70-40A3-45AC-9311-BFB13BE9E024}" dt="2023-10-29T17:06:57.162" v="171" actId="21"/>
          <ac:spMkLst>
            <pc:docMk/>
            <pc:sldMk cId="744709054" sldId="1432"/>
            <ac:spMk id="7" creationId="{4B5BFAE7-6FF6-171F-6A73-A62994976482}"/>
          </ac:spMkLst>
        </pc:spChg>
        <pc:spChg chg="add del mod">
          <ac:chgData name="Jean-Pierre Bellon" userId="a6600a0ff66b1e5f" providerId="LiveId" clId="{3213BE70-40A3-45AC-9311-BFB13BE9E024}" dt="2023-10-29T17:07:42.166" v="178" actId="21"/>
          <ac:spMkLst>
            <pc:docMk/>
            <pc:sldMk cId="744709054" sldId="1432"/>
            <ac:spMk id="8" creationId="{460B6DF6-C8DA-A070-C222-56C38EAAE2E1}"/>
          </ac:spMkLst>
        </pc:spChg>
        <pc:spChg chg="add del mod">
          <ac:chgData name="Jean-Pierre Bellon" userId="a6600a0ff66b1e5f" providerId="LiveId" clId="{3213BE70-40A3-45AC-9311-BFB13BE9E024}" dt="2023-10-29T17:07:42.166" v="178" actId="21"/>
          <ac:spMkLst>
            <pc:docMk/>
            <pc:sldMk cId="744709054" sldId="1432"/>
            <ac:spMk id="9" creationId="{17CB4E53-4FFE-630D-BA4D-3E5E7C710A1E}"/>
          </ac:spMkLst>
        </pc:spChg>
        <pc:spChg chg="add del mod">
          <ac:chgData name="Jean-Pierre Bellon" userId="a6600a0ff66b1e5f" providerId="LiveId" clId="{3213BE70-40A3-45AC-9311-BFB13BE9E024}" dt="2023-10-29T17:08:33.134" v="188" actId="21"/>
          <ac:spMkLst>
            <pc:docMk/>
            <pc:sldMk cId="744709054" sldId="1432"/>
            <ac:spMk id="10" creationId="{FF4DE5B8-96D5-A0F4-7C2D-E1EA167EF402}"/>
          </ac:spMkLst>
        </pc:spChg>
        <pc:spChg chg="add del mod">
          <ac:chgData name="Jean-Pierre Bellon" userId="a6600a0ff66b1e5f" providerId="LiveId" clId="{3213BE70-40A3-45AC-9311-BFB13BE9E024}" dt="2023-10-29T17:08:33.134" v="188" actId="21"/>
          <ac:spMkLst>
            <pc:docMk/>
            <pc:sldMk cId="744709054" sldId="1432"/>
            <ac:spMk id="11" creationId="{DD61C8B0-C006-65BF-007C-2B3A8D8ACBBB}"/>
          </ac:spMkLst>
        </pc:spChg>
        <pc:spChg chg="add del mod">
          <ac:chgData name="Jean-Pierre Bellon" userId="a6600a0ff66b1e5f" providerId="LiveId" clId="{3213BE70-40A3-45AC-9311-BFB13BE9E024}" dt="2023-10-29T17:08:33.134" v="188" actId="21"/>
          <ac:spMkLst>
            <pc:docMk/>
            <pc:sldMk cId="744709054" sldId="1432"/>
            <ac:spMk id="12" creationId="{23D93B37-9D8A-6F61-6BB3-3A40E7A62D97}"/>
          </ac:spMkLst>
        </pc:spChg>
      </pc:sldChg>
      <pc:sldChg chg="addSp delSp modSp new del mod delAnim modAnim">
        <pc:chgData name="Jean-Pierre Bellon" userId="a6600a0ff66b1e5f" providerId="LiveId" clId="{3213BE70-40A3-45AC-9311-BFB13BE9E024}" dt="2023-10-29T17:33:11.072" v="747" actId="2696"/>
        <pc:sldMkLst>
          <pc:docMk/>
          <pc:sldMk cId="2160221339" sldId="1432"/>
        </pc:sldMkLst>
        <pc:spChg chg="add del mod">
          <ac:chgData name="Jean-Pierre Bellon" userId="a6600a0ff66b1e5f" providerId="LiveId" clId="{3213BE70-40A3-45AC-9311-BFB13BE9E024}" dt="2023-10-29T17:25:25.228" v="619" actId="21"/>
          <ac:spMkLst>
            <pc:docMk/>
            <pc:sldMk cId="2160221339" sldId="1432"/>
            <ac:spMk id="2" creationId="{A919242C-61F7-BA35-54AE-23A08B4F812F}"/>
          </ac:spMkLst>
        </pc:spChg>
        <pc:spChg chg="add del mod">
          <ac:chgData name="Jean-Pierre Bellon" userId="a6600a0ff66b1e5f" providerId="LiveId" clId="{3213BE70-40A3-45AC-9311-BFB13BE9E024}" dt="2023-10-29T17:25:25.228" v="619" actId="21"/>
          <ac:spMkLst>
            <pc:docMk/>
            <pc:sldMk cId="2160221339" sldId="1432"/>
            <ac:spMk id="3" creationId="{D10710FB-276C-A4B2-77D1-B2F0131B7513}"/>
          </ac:spMkLst>
        </pc:spChg>
        <pc:spChg chg="add del mod">
          <ac:chgData name="Jean-Pierre Bellon" userId="a6600a0ff66b1e5f" providerId="LiveId" clId="{3213BE70-40A3-45AC-9311-BFB13BE9E024}" dt="2023-10-29T17:26:24.467" v="628" actId="21"/>
          <ac:spMkLst>
            <pc:docMk/>
            <pc:sldMk cId="2160221339" sldId="1432"/>
            <ac:spMk id="4" creationId="{9BC7C5AC-3434-D237-82C2-D9E59E28AF19}"/>
          </ac:spMkLst>
        </pc:spChg>
        <pc:spChg chg="add del mod">
          <ac:chgData name="Jean-Pierre Bellon" userId="a6600a0ff66b1e5f" providerId="LiveId" clId="{3213BE70-40A3-45AC-9311-BFB13BE9E024}" dt="2023-10-29T17:26:24.467" v="628" actId="21"/>
          <ac:spMkLst>
            <pc:docMk/>
            <pc:sldMk cId="2160221339" sldId="1432"/>
            <ac:spMk id="5" creationId="{586855A5-B123-D02D-E0CC-30BC691B9414}"/>
          </ac:spMkLst>
        </pc:spChg>
        <pc:spChg chg="add del mod">
          <ac:chgData name="Jean-Pierre Bellon" userId="a6600a0ff66b1e5f" providerId="LiveId" clId="{3213BE70-40A3-45AC-9311-BFB13BE9E024}" dt="2023-10-29T17:31:53.039" v="745" actId="21"/>
          <ac:spMkLst>
            <pc:docMk/>
            <pc:sldMk cId="2160221339" sldId="1432"/>
            <ac:spMk id="6" creationId="{17325D94-086E-4064-8DF2-4D6C31D60089}"/>
          </ac:spMkLst>
        </pc:spChg>
      </pc:sldChg>
      <pc:sldChg chg="addSp delSp modSp new del mod delAnim modAnim">
        <pc:chgData name="Jean-Pierre Bellon" userId="a6600a0ff66b1e5f" providerId="LiveId" clId="{3213BE70-40A3-45AC-9311-BFB13BE9E024}" dt="2023-10-29T17:04:25.759" v="151" actId="2696"/>
        <pc:sldMkLst>
          <pc:docMk/>
          <pc:sldMk cId="3304076813" sldId="1432"/>
        </pc:sldMkLst>
        <pc:spChg chg="add del mod">
          <ac:chgData name="Jean-Pierre Bellon" userId="a6600a0ff66b1e5f" providerId="LiveId" clId="{3213BE70-40A3-45AC-9311-BFB13BE9E024}" dt="2023-10-29T17:04:04.865" v="149" actId="21"/>
          <ac:spMkLst>
            <pc:docMk/>
            <pc:sldMk cId="3304076813" sldId="1432"/>
            <ac:spMk id="2" creationId="{CAEE7249-C832-ACCE-84F1-A710671F79DC}"/>
          </ac:spMkLst>
        </pc:spChg>
        <pc:spChg chg="add del mod">
          <ac:chgData name="Jean-Pierre Bellon" userId="a6600a0ff66b1e5f" providerId="LiveId" clId="{3213BE70-40A3-45AC-9311-BFB13BE9E024}" dt="2023-10-29T17:04:04.865" v="149" actId="21"/>
          <ac:spMkLst>
            <pc:docMk/>
            <pc:sldMk cId="3304076813" sldId="1432"/>
            <ac:spMk id="3" creationId="{6B9D1541-3B98-0042-B567-880DA7E35AB5}"/>
          </ac:spMkLst>
        </pc:spChg>
      </pc:sldChg>
      <pc:sldChg chg="addSp delSp modSp add mod ord modAnim">
        <pc:chgData name="Jean-Pierre Bellon" userId="a6600a0ff66b1e5f" providerId="LiveId" clId="{3213BE70-40A3-45AC-9311-BFB13BE9E024}" dt="2023-10-29T17:31:56.786" v="746"/>
        <pc:sldMkLst>
          <pc:docMk/>
          <pc:sldMk cId="3719638949" sldId="1433"/>
        </pc:sldMkLst>
        <pc:spChg chg="mod">
          <ac:chgData name="Jean-Pierre Bellon" userId="a6600a0ff66b1e5f" providerId="LiveId" clId="{3213BE70-40A3-45AC-9311-BFB13BE9E024}" dt="2023-10-29T17:23:58.053" v="610" actId="14100"/>
          <ac:spMkLst>
            <pc:docMk/>
            <pc:sldMk cId="3719638949" sldId="1433"/>
            <ac:spMk id="2" creationId="{B2EC44C1-A0A4-2CB4-2FA4-BD9B2F2BDD9B}"/>
          </ac:spMkLst>
        </pc:spChg>
        <pc:spChg chg="mod">
          <ac:chgData name="Jean-Pierre Bellon" userId="a6600a0ff66b1e5f" providerId="LiveId" clId="{3213BE70-40A3-45AC-9311-BFB13BE9E024}" dt="2023-10-29T17:29:56.802" v="724" actId="17032"/>
          <ac:spMkLst>
            <pc:docMk/>
            <pc:sldMk cId="3719638949" sldId="1433"/>
            <ac:spMk id="3" creationId="{ED1A6A3F-BD1F-F90B-3982-2309B84A470E}"/>
          </ac:spMkLst>
        </pc:spChg>
        <pc:spChg chg="del mod">
          <ac:chgData name="Jean-Pierre Bellon" userId="a6600a0ff66b1e5f" providerId="LiveId" clId="{3213BE70-40A3-45AC-9311-BFB13BE9E024}" dt="2023-10-29T17:24:40.861" v="614" actId="21"/>
          <ac:spMkLst>
            <pc:docMk/>
            <pc:sldMk cId="3719638949" sldId="1433"/>
            <ac:spMk id="4" creationId="{8D5905C4-394D-CE23-8147-C403A8BDF067}"/>
          </ac:spMkLst>
        </pc:spChg>
        <pc:spChg chg="del mod">
          <ac:chgData name="Jean-Pierre Bellon" userId="a6600a0ff66b1e5f" providerId="LiveId" clId="{3213BE70-40A3-45AC-9311-BFB13BE9E024}" dt="2023-10-29T17:25:51.810" v="623" actId="21"/>
          <ac:spMkLst>
            <pc:docMk/>
            <pc:sldMk cId="3719638949" sldId="1433"/>
            <ac:spMk id="5" creationId="{BA4C8E61-0E42-B350-22EF-3DF35EB420E8}"/>
          </ac:spMkLst>
        </pc:spChg>
        <pc:spChg chg="mod">
          <ac:chgData name="Jean-Pierre Bellon" userId="a6600a0ff66b1e5f" providerId="LiveId" clId="{3213BE70-40A3-45AC-9311-BFB13BE9E024}" dt="2023-10-29T17:23:07.791" v="600" actId="14100"/>
          <ac:spMkLst>
            <pc:docMk/>
            <pc:sldMk cId="3719638949" sldId="1433"/>
            <ac:spMk id="6" creationId="{536DFB69-3EE7-48A7-B77B-4346A7E60FD8}"/>
          </ac:spMkLst>
        </pc:spChg>
        <pc:spChg chg="del">
          <ac:chgData name="Jean-Pierre Bellon" userId="a6600a0ff66b1e5f" providerId="LiveId" clId="{3213BE70-40A3-45AC-9311-BFB13BE9E024}" dt="2023-10-29T17:18:11.208" v="352" actId="478"/>
          <ac:spMkLst>
            <pc:docMk/>
            <pc:sldMk cId="3719638949" sldId="1433"/>
            <ac:spMk id="7" creationId="{885F9CF7-84BA-424E-F784-563911740226}"/>
          </ac:spMkLst>
        </pc:spChg>
        <pc:spChg chg="del">
          <ac:chgData name="Jean-Pierre Bellon" userId="a6600a0ff66b1e5f" providerId="LiveId" clId="{3213BE70-40A3-45AC-9311-BFB13BE9E024}" dt="2023-10-29T17:20:35.044" v="466" actId="478"/>
          <ac:spMkLst>
            <pc:docMk/>
            <pc:sldMk cId="3719638949" sldId="1433"/>
            <ac:spMk id="8" creationId="{7CC708F4-0DCD-BAA1-7A2D-7730EBE21B69}"/>
          </ac:spMkLst>
        </pc:spChg>
        <pc:spChg chg="add del mod">
          <ac:chgData name="Jean-Pierre Bellon" userId="a6600a0ff66b1e5f" providerId="LiveId" clId="{3213BE70-40A3-45AC-9311-BFB13BE9E024}" dt="2023-10-29T17:24:37.950" v="613" actId="21"/>
          <ac:spMkLst>
            <pc:docMk/>
            <pc:sldMk cId="3719638949" sldId="1433"/>
            <ac:spMk id="10" creationId="{9E0FD0DF-B4E8-906E-370E-06066117B6C9}"/>
          </ac:spMkLst>
        </pc:spChg>
        <pc:spChg chg="add del mod">
          <ac:chgData name="Jean-Pierre Bellon" userId="a6600a0ff66b1e5f" providerId="LiveId" clId="{3213BE70-40A3-45AC-9311-BFB13BE9E024}" dt="2023-10-29T17:25:49.382" v="622" actId="21"/>
          <ac:spMkLst>
            <pc:docMk/>
            <pc:sldMk cId="3719638949" sldId="1433"/>
            <ac:spMk id="11" creationId="{84795196-5A76-29A1-A89D-2726239A0321}"/>
          </ac:spMkLst>
        </pc:spChg>
        <pc:spChg chg="add mod">
          <ac:chgData name="Jean-Pierre Bellon" userId="a6600a0ff66b1e5f" providerId="LiveId" clId="{3213BE70-40A3-45AC-9311-BFB13BE9E024}" dt="2023-10-29T17:25:29.208" v="620"/>
          <ac:spMkLst>
            <pc:docMk/>
            <pc:sldMk cId="3719638949" sldId="1433"/>
            <ac:spMk id="12" creationId="{85890490-44F3-00C5-80E2-A0BE653FA84D}"/>
          </ac:spMkLst>
        </pc:spChg>
        <pc:spChg chg="add mod">
          <ac:chgData name="Jean-Pierre Bellon" userId="a6600a0ff66b1e5f" providerId="LiveId" clId="{3213BE70-40A3-45AC-9311-BFB13BE9E024}" dt="2023-10-29T17:25:29.208" v="620"/>
          <ac:spMkLst>
            <pc:docMk/>
            <pc:sldMk cId="3719638949" sldId="1433"/>
            <ac:spMk id="13" creationId="{64157D90-9025-D047-EFA6-887A87C53243}"/>
          </ac:spMkLst>
        </pc:spChg>
        <pc:spChg chg="add mod">
          <ac:chgData name="Jean-Pierre Bellon" userId="a6600a0ff66b1e5f" providerId="LiveId" clId="{3213BE70-40A3-45AC-9311-BFB13BE9E024}" dt="2023-10-29T17:26:29.038" v="629"/>
          <ac:spMkLst>
            <pc:docMk/>
            <pc:sldMk cId="3719638949" sldId="1433"/>
            <ac:spMk id="14" creationId="{FC50D2A1-8026-7492-2044-3957D71A8B1E}"/>
          </ac:spMkLst>
        </pc:spChg>
        <pc:spChg chg="add mod">
          <ac:chgData name="Jean-Pierre Bellon" userId="a6600a0ff66b1e5f" providerId="LiveId" clId="{3213BE70-40A3-45AC-9311-BFB13BE9E024}" dt="2023-10-29T17:26:29.038" v="629"/>
          <ac:spMkLst>
            <pc:docMk/>
            <pc:sldMk cId="3719638949" sldId="1433"/>
            <ac:spMk id="15" creationId="{C505BF43-9C5F-26C0-2FCE-CC7F62D1FC9C}"/>
          </ac:spMkLst>
        </pc:spChg>
        <pc:spChg chg="add mod">
          <ac:chgData name="Jean-Pierre Bellon" userId="a6600a0ff66b1e5f" providerId="LiveId" clId="{3213BE70-40A3-45AC-9311-BFB13BE9E024}" dt="2023-10-29T17:31:56.786" v="746"/>
          <ac:spMkLst>
            <pc:docMk/>
            <pc:sldMk cId="3719638949" sldId="1433"/>
            <ac:spMk id="16" creationId="{5C209C90-1D85-58E4-0387-C3BCDE2A6B89}"/>
          </ac:spMkLst>
        </pc:spChg>
        <pc:picChg chg="mod">
          <ac:chgData name="Jean-Pierre Bellon" userId="a6600a0ff66b1e5f" providerId="LiveId" clId="{3213BE70-40A3-45AC-9311-BFB13BE9E024}" dt="2023-10-29T17:23:07.791" v="600" actId="14100"/>
          <ac:picMkLst>
            <pc:docMk/>
            <pc:sldMk cId="3719638949" sldId="1433"/>
            <ac:picMk id="9" creationId="{FF578836-A936-6D71-CF49-D3CD4A4764D2}"/>
          </ac:picMkLst>
        </pc:picChg>
      </pc:sldChg>
      <pc:sldChg chg="addSp delSp modSp new del mod delAnim modAnim">
        <pc:chgData name="Jean-Pierre Bellon" userId="a6600a0ff66b1e5f" providerId="LiveId" clId="{3213BE70-40A3-45AC-9311-BFB13BE9E024}" dt="2023-10-29T18:32:33.560" v="767" actId="2696"/>
        <pc:sldMkLst>
          <pc:docMk/>
          <pc:sldMk cId="3171612548" sldId="1434"/>
        </pc:sldMkLst>
        <pc:spChg chg="add del mod">
          <ac:chgData name="Jean-Pierre Bellon" userId="a6600a0ff66b1e5f" providerId="LiveId" clId="{3213BE70-40A3-45AC-9311-BFB13BE9E024}" dt="2023-10-29T18:31:28.262" v="755" actId="21"/>
          <ac:spMkLst>
            <pc:docMk/>
            <pc:sldMk cId="3171612548" sldId="1434"/>
            <ac:spMk id="2" creationId="{FF4B1E84-8782-9569-F4A8-162F45C7015F}"/>
          </ac:spMkLst>
        </pc:spChg>
        <pc:spChg chg="add del mod">
          <ac:chgData name="Jean-Pierre Bellon" userId="a6600a0ff66b1e5f" providerId="LiveId" clId="{3213BE70-40A3-45AC-9311-BFB13BE9E024}" dt="2023-10-29T18:31:28.262" v="755" actId="21"/>
          <ac:spMkLst>
            <pc:docMk/>
            <pc:sldMk cId="3171612548" sldId="1434"/>
            <ac:spMk id="3" creationId="{F4EF0F72-5AEB-CD2F-17F1-AD26389D451A}"/>
          </ac:spMkLst>
        </pc:spChg>
        <pc:spChg chg="add del mod">
          <ac:chgData name="Jean-Pierre Bellon" userId="a6600a0ff66b1e5f" providerId="LiveId" clId="{3213BE70-40A3-45AC-9311-BFB13BE9E024}" dt="2023-10-29T18:32:15.295" v="765" actId="21"/>
          <ac:spMkLst>
            <pc:docMk/>
            <pc:sldMk cId="3171612548" sldId="1434"/>
            <ac:spMk id="4" creationId="{EDF83B62-9038-4C8C-9466-E33E4909AFB2}"/>
          </ac:spMkLst>
        </pc:spChg>
        <pc:spChg chg="add del mod">
          <ac:chgData name="Jean-Pierre Bellon" userId="a6600a0ff66b1e5f" providerId="LiveId" clId="{3213BE70-40A3-45AC-9311-BFB13BE9E024}" dt="2023-10-29T18:32:15.295" v="765" actId="21"/>
          <ac:spMkLst>
            <pc:docMk/>
            <pc:sldMk cId="3171612548" sldId="1434"/>
            <ac:spMk id="5" creationId="{57C303B9-39B2-59A6-F7F9-04E83F42CF10}"/>
          </ac:spMkLst>
        </pc:spChg>
        <pc:spChg chg="add del mod">
          <ac:chgData name="Jean-Pierre Bellon" userId="a6600a0ff66b1e5f" providerId="LiveId" clId="{3213BE70-40A3-45AC-9311-BFB13BE9E024}" dt="2023-10-29T18:32:15.295" v="765" actId="21"/>
          <ac:spMkLst>
            <pc:docMk/>
            <pc:sldMk cId="3171612548" sldId="1434"/>
            <ac:spMk id="6" creationId="{E55F62D6-FE2D-5D25-5606-CE7ADC2DBB18}"/>
          </ac:spMkLst>
        </pc:spChg>
      </pc:sldChg>
    </pc:docChg>
  </pc:docChgLst>
  <pc:docChgLst>
    <pc:chgData name="Jean-Pierre Bellon" userId="a6600a0ff66b1e5f" providerId="LiveId" clId="{4C125FB4-BE0A-DC45-9B6F-AA23796F7FA2}"/>
    <pc:docChg chg="undo custSel modSld modMainMaster">
      <pc:chgData name="Jean-Pierre Bellon" userId="a6600a0ff66b1e5f" providerId="LiveId" clId="{4C125FB4-BE0A-DC45-9B6F-AA23796F7FA2}" dt="2023-10-29T18:22:07.024" v="8" actId="20577"/>
      <pc:docMkLst>
        <pc:docMk/>
      </pc:docMkLst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172334881" sldId="256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952396315" sldId="257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3694382226" sldId="262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3897260358" sldId="264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3618287839" sldId="266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3354992485" sldId="267"/>
        </pc:sldMkLst>
      </pc:sldChg>
      <pc:sldChg chg="modSp modTransition">
        <pc:chgData name="Jean-Pierre Bellon" userId="a6600a0ff66b1e5f" providerId="LiveId" clId="{4C125FB4-BE0A-DC45-9B6F-AA23796F7FA2}" dt="2023-10-29T18:14:03.247" v="4" actId="1076"/>
        <pc:sldMkLst>
          <pc:docMk/>
          <pc:sldMk cId="897600650" sldId="268"/>
        </pc:sldMkLst>
        <pc:picChg chg="mod">
          <ac:chgData name="Jean-Pierre Bellon" userId="a6600a0ff66b1e5f" providerId="LiveId" clId="{4C125FB4-BE0A-DC45-9B6F-AA23796F7FA2}" dt="2023-10-29T18:14:03.247" v="4" actId="1076"/>
          <ac:picMkLst>
            <pc:docMk/>
            <pc:sldMk cId="897600650" sldId="268"/>
            <ac:picMk id="2" creationId="{4E4C0370-BBD0-66B2-CAD6-2EDFEA7ACE7D}"/>
          </ac:picMkLst>
        </pc:picChg>
      </pc:sldChg>
      <pc:sldChg chg="modSp modTransition">
        <pc:chgData name="Jean-Pierre Bellon" userId="a6600a0ff66b1e5f" providerId="LiveId" clId="{4C125FB4-BE0A-DC45-9B6F-AA23796F7FA2}" dt="2023-10-29T18:22:07.024" v="8" actId="20577"/>
        <pc:sldMkLst>
          <pc:docMk/>
          <pc:sldMk cId="2829967077" sldId="269"/>
        </pc:sldMkLst>
        <pc:spChg chg="mod">
          <ac:chgData name="Jean-Pierre Bellon" userId="a6600a0ff66b1e5f" providerId="LiveId" clId="{4C125FB4-BE0A-DC45-9B6F-AA23796F7FA2}" dt="2023-10-29T18:22:07.024" v="8" actId="20577"/>
          <ac:spMkLst>
            <pc:docMk/>
            <pc:sldMk cId="2829967077" sldId="269"/>
            <ac:spMk id="12" creationId="{80DFF24C-C618-5FA7-73C6-6EB96E2A8197}"/>
          </ac:spMkLst>
        </pc:spChg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2940004794" sldId="1426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401616759" sldId="1427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2803291595" sldId="1429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3126954922" sldId="1430"/>
        </pc:sldMkLst>
      </pc:sldChg>
      <pc:sldChg chg="modTransition">
        <pc:chgData name="Jean-Pierre Bellon" userId="a6600a0ff66b1e5f" providerId="LiveId" clId="{4C125FB4-BE0A-DC45-9B6F-AA23796F7FA2}" dt="2023-10-29T18:07:52.677" v="1" actId="12563"/>
        <pc:sldMkLst>
          <pc:docMk/>
          <pc:sldMk cId="2526314565" sldId="1431"/>
        </pc:sldMkLst>
      </pc:sldChg>
      <pc:sldChg chg="modSp modTransition">
        <pc:chgData name="Jean-Pierre Bellon" userId="a6600a0ff66b1e5f" providerId="LiveId" clId="{4C125FB4-BE0A-DC45-9B6F-AA23796F7FA2}" dt="2023-10-29T18:13:02.944" v="3" actId="20577"/>
        <pc:sldMkLst>
          <pc:docMk/>
          <pc:sldMk cId="3719638949" sldId="1433"/>
        </pc:sldMkLst>
        <pc:spChg chg="mod">
          <ac:chgData name="Jean-Pierre Bellon" userId="a6600a0ff66b1e5f" providerId="LiveId" clId="{4C125FB4-BE0A-DC45-9B6F-AA23796F7FA2}" dt="2023-10-29T18:13:02.944" v="3" actId="20577"/>
          <ac:spMkLst>
            <pc:docMk/>
            <pc:sldMk cId="3719638949" sldId="1433"/>
            <ac:spMk id="13" creationId="{64157D90-9025-D047-EFA6-887A87C53243}"/>
          </ac:spMkLst>
        </pc:spChg>
      </pc:sldChg>
      <pc:sldMasterChg chg="modTransition modSldLayout">
        <pc:chgData name="Jean-Pierre Bellon" userId="a6600a0ff66b1e5f" providerId="LiveId" clId="{4C125FB4-BE0A-DC45-9B6F-AA23796F7FA2}" dt="2023-10-29T18:07:52.677" v="1" actId="12563"/>
        <pc:sldMasterMkLst>
          <pc:docMk/>
          <pc:sldMasterMk cId="3448723613" sldId="2147483648"/>
        </pc:sldMasterMkLst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3176477256" sldId="2147483649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3676457609" sldId="2147483650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686177881" sldId="2147483651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797323831" sldId="2147483652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980004621" sldId="2147483653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190074759" sldId="2147483654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2409608340" sldId="2147483655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1852861834" sldId="2147483656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695207275" sldId="2147483657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1872557293" sldId="2147483658"/>
          </pc:sldLayoutMkLst>
        </pc:sldLayoutChg>
        <pc:sldLayoutChg chg="modTransition">
          <pc:chgData name="Jean-Pierre Bellon" userId="a6600a0ff66b1e5f" providerId="LiveId" clId="{4C125FB4-BE0A-DC45-9B6F-AA23796F7FA2}" dt="2023-10-29T18:07:52.677" v="1" actId="12563"/>
          <pc:sldLayoutMkLst>
            <pc:docMk/>
            <pc:sldMasterMk cId="3448723613" sldId="2147483648"/>
            <pc:sldLayoutMk cId="294924111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D6D3E-1FB2-AB88-ACD4-AA2510A6E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E0192B-5052-E27C-8A96-1A4ACCD6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E081B3-B1AD-482C-E655-E0337B19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F365E5-81E4-C607-285F-FDF3D11B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755925-5A2C-D899-13E5-A58F9CCAE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477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3CCAAE-FC7D-4FE8-19CB-B4F83F98F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565240-2AAF-4454-98E3-146AD8BCD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8209DC-34B2-DB68-4190-91BC56F02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0D975D-CFBD-0508-132B-A56F469D9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DF7719-C882-012B-3836-3B247D4A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557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84F5089-B895-B930-AF19-7D0CB840AF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C1DE7F-01BD-DB78-BC52-FBAD5B373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9C5463-9B7C-C5CC-2BFE-9BC61E39D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F178D4-D02D-5629-12B4-21FF8B666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D529E-5C4F-B630-E625-66728237A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241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EFB4F5-D85F-6024-8522-7555D42E6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AAEC67-02FB-AA28-89CA-738187A72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B7CEDB-9C6A-3550-A1E5-C8868D88A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B304FC-F851-C3EF-6879-36A242933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EC8FE1-E8AD-F29D-D58F-DAB1D1B58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457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9FC42A-508C-42F9-F815-523BCB389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A610AF-D9B4-9A98-CB11-CF414352B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DDE528-63EE-DD8C-6103-03DC98F8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BF7D70-C282-1F8F-7F72-5D8F54EF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F0B549-FCE4-27EB-2AE2-94284085A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177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2FAD30-9CD3-5B69-7185-8859AD6E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62027F-BB2B-70FF-4E33-8F1F11D07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8A6B7F-B01A-02CE-6B53-8EF3E52CD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C71110-3E6D-D9DE-94C0-D8259840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8FF0D4-8EA2-AFD6-FF70-E6208C63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B0B44A-9059-121D-6C0B-D214D6B6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3238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EF43FC-E695-7BE9-411C-6CB41167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1741FD-A74C-0D20-387B-070C99099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65BE5-6AD1-951A-1934-C2316BC0E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6F515F-608A-DF0E-2BA3-0EEAD0874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21B42D-FC7E-15B8-3D8A-7073D2911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966405F-9F0B-47EA-4417-353B5E9D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12CCC00-7077-0A2D-CB87-5405311D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3AFB62-6270-DF69-1DF2-870DF42F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004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FE92F-158A-4D72-D7F2-4CF72DBAD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62FD82-7E54-5CC5-605E-FE1C93EC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0DA46B-6580-1269-DA2E-9262A0A36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855C176-EDAC-D81C-0324-88DEA65B6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747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67B783E-EC1C-1334-CA8F-513109E4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41367F-F9DE-A0AF-8AE0-A8AF17A4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286F14-6BB9-1A8C-E2C7-0A691BC2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6083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B9AF0-827B-121E-DDA7-79B3DFF30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5D531F-576B-1A6D-B703-35C6F9080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96C11C-2922-D3AB-3DE7-8646704DC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A9908C-2D36-6D70-AEBC-08304590E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439FB5-3912-39A6-CD30-8ED24925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1E93FF-BFAF-A153-1C88-4D62DF46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8618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C50DB-33AE-AEEC-7435-87BAF17DF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7CD18C-F6C7-8090-0F0F-03D6367CAA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594BF5-FB71-E867-542B-1780181CE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EC8189-C9F6-2C2B-510A-DA7EC9627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28C2A0-81A6-BAEB-0E43-04736FDE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591A16-49D7-F46B-E169-5144426D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207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DE6BF7D-1C77-ED64-244E-2C24A590F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2FB209-D2DD-4515-F0CA-C52AC0387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372C27-FFFB-A013-5C0C-1C11DEA8C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92620-B642-4FCC-A831-B1B74BAC64D1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896873-1354-FFD2-9944-0947D5A5D2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7E6D67-E1D6-BBFD-A08F-A36E06137E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E6508-302E-4503-BE68-14CDC0F92B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72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>
            <a:extLst>
              <a:ext uri="{FF2B5EF4-FFF2-40B4-BE49-F238E27FC236}">
                <a16:creationId xmlns:a16="http://schemas.microsoft.com/office/drawing/2014/main" id="{24BA4D0A-0AAA-78C4-B602-BC15D0BE611D}"/>
              </a:ext>
            </a:extLst>
          </p:cNvPr>
          <p:cNvSpPr txBox="1"/>
          <p:nvPr/>
        </p:nvSpPr>
        <p:spPr>
          <a:xfrm>
            <a:off x="2339417" y="1586616"/>
            <a:ext cx="7513163" cy="368476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TRAITER LES SITUATIONS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HARCÈLEMENT SCOLAIRE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>
                <a:ln/>
                <a:solidFill>
                  <a:srgbClr val="0070C0"/>
                </a:solidFill>
                <a:latin typeface="Calibri" panose="020F0502020204030204"/>
              </a:rPr>
              <a:t>---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JEAN-PIERRE BELLON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9D99EA8-36FE-6E75-E5B9-EF9ECC245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553" y="241016"/>
            <a:ext cx="2448893" cy="110200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172334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5F05CEA2-B39B-6022-96EB-9C5AE8F9B79E}"/>
              </a:ext>
            </a:extLst>
          </p:cNvPr>
          <p:cNvSpPr txBox="1"/>
          <p:nvPr/>
        </p:nvSpPr>
        <p:spPr>
          <a:xfrm>
            <a:off x="4857946" y="802172"/>
            <a:ext cx="5605805" cy="461998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 dirty="0">
                <a:ln/>
                <a:solidFill>
                  <a:srgbClr val="0070C0"/>
                </a:solidFill>
                <a:latin typeface="Calibri" panose="020F0502020204030204"/>
              </a:rPr>
              <a:t>LE TAUX DE HARCÈLEMENT VARIE SIGNIFICATIVEMENT D’UNE CLASSE À L’AUTRE SELON L’ATTITUDE ADOPTÉE PAR LES ADULTES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 dirty="0">
                <a:ln/>
                <a:solidFill>
                  <a:srgbClr val="0070C0"/>
                </a:solidFill>
                <a:latin typeface="Calibri" panose="020F0502020204030204"/>
              </a:rPr>
              <a:t>(BENOÎT GALAND, 2012)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0DFF24C-C618-5FA7-73C6-6EB96E2A8197}"/>
              </a:ext>
            </a:extLst>
          </p:cNvPr>
          <p:cNvSpPr txBox="1"/>
          <p:nvPr/>
        </p:nvSpPr>
        <p:spPr>
          <a:xfrm>
            <a:off x="982020" y="2334506"/>
            <a:ext cx="2590739" cy="155531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AA2B52A-5BCF-9419-8843-7CA8E4DDE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98" y="4710741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28299670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2EC44C1-A0A4-2CB4-2FA4-BD9B2F2BDD9B}"/>
              </a:ext>
            </a:extLst>
          </p:cNvPr>
          <p:cNvSpPr txBox="1"/>
          <p:nvPr/>
        </p:nvSpPr>
        <p:spPr>
          <a:xfrm>
            <a:off x="1998482" y="453882"/>
            <a:ext cx="7700387" cy="65173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IL Y A DES CLASSES DANS LESQUELLES …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D1A6A3F-BD1F-F90B-3982-2309B84A470E}"/>
              </a:ext>
            </a:extLst>
          </p:cNvPr>
          <p:cNvSpPr txBox="1"/>
          <p:nvPr/>
        </p:nvSpPr>
        <p:spPr>
          <a:xfrm>
            <a:off x="224117" y="3151203"/>
            <a:ext cx="3115098" cy="310347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Une tolérance zéro est appliquée à l’égard des surnoms, des moqueries, des mises à l’écart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536DFB69-3EE7-48A7-B77B-4346A7E60FD8}"/>
              </a:ext>
            </a:extLst>
          </p:cNvPr>
          <p:cNvSpPr/>
          <p:nvPr/>
        </p:nvSpPr>
        <p:spPr>
          <a:xfrm>
            <a:off x="1781666" y="1494606"/>
            <a:ext cx="427737" cy="141444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srgbClr val="0070C0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F578836-A936-6D71-CF49-D3CD4A476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308" y="463304"/>
            <a:ext cx="1762734" cy="871311"/>
          </a:xfrm>
          <a:prstGeom prst="rect">
            <a:avLst/>
          </a:prstGeom>
          <a:ln w="57150">
            <a:noFill/>
          </a:ln>
        </p:spPr>
      </p:pic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85890490-44F3-00C5-80E2-A0BE653FA84D}"/>
              </a:ext>
            </a:extLst>
          </p:cNvPr>
          <p:cNvSpPr/>
          <p:nvPr/>
        </p:nvSpPr>
        <p:spPr>
          <a:xfrm>
            <a:off x="5344295" y="1494606"/>
            <a:ext cx="427737" cy="141444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srgbClr val="0070C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4157D90-9025-D047-EFA6-887A87C53243}"/>
              </a:ext>
            </a:extLst>
          </p:cNvPr>
          <p:cNvSpPr txBox="1"/>
          <p:nvPr/>
        </p:nvSpPr>
        <p:spPr>
          <a:xfrm>
            <a:off x="3738816" y="3143100"/>
            <a:ext cx="3638696" cy="310347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On laisse faire, on minimise, on se dit que ce sont de simples jeux qui ne regardent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pas les adultes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FC50D2A1-8026-7492-2044-3957D71A8B1E}"/>
              </a:ext>
            </a:extLst>
          </p:cNvPr>
          <p:cNvSpPr/>
          <p:nvPr/>
        </p:nvSpPr>
        <p:spPr>
          <a:xfrm>
            <a:off x="9335807" y="1494606"/>
            <a:ext cx="427737" cy="141444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srgbClr val="0070C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505BF43-9C5F-26C0-2FCE-CC7F62D1FC9C}"/>
              </a:ext>
            </a:extLst>
          </p:cNvPr>
          <p:cNvSpPr txBox="1"/>
          <p:nvPr/>
        </p:nvSpPr>
        <p:spPr>
          <a:xfrm>
            <a:off x="7777113" y="3187584"/>
            <a:ext cx="3843515" cy="310347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Les enseignants se moquent de leurs élèves, leur donnent des surnoms ou les placent en situation d’être moqués 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5C209C90-1D85-58E4-0387-C3BCDE2A6B89}"/>
              </a:ext>
            </a:extLst>
          </p:cNvPr>
          <p:cNvSpPr/>
          <p:nvPr/>
        </p:nvSpPr>
        <p:spPr>
          <a:xfrm rot="20287546">
            <a:off x="450101" y="2407774"/>
            <a:ext cx="11146691" cy="2656300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rgbClr val="0070C0"/>
                </a:solidFill>
              </a:rPr>
              <a:t>Le taux de harcèlement variera en fonction de </a:t>
            </a:r>
          </a:p>
          <a:p>
            <a:pPr algn="ctr"/>
            <a:r>
              <a:rPr lang="fr-FR" sz="2800" b="1" dirty="0">
                <a:solidFill>
                  <a:srgbClr val="0070C0"/>
                </a:solidFill>
              </a:rPr>
              <a:t>l’attitude adoptée par le professionnel</a:t>
            </a:r>
          </a:p>
        </p:txBody>
      </p:sp>
    </p:spTree>
    <p:extLst>
      <p:ext uri="{BB962C8B-B14F-4D97-AF65-F5344CB8AC3E}">
        <p14:creationId xmlns:p14="http://schemas.microsoft.com/office/powerpoint/2010/main" val="3719638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D7A38FC-CAF9-DC10-D5F1-3C0BB0514EAD}"/>
              </a:ext>
            </a:extLst>
          </p:cNvPr>
          <p:cNvSpPr txBox="1"/>
          <p:nvPr/>
        </p:nvSpPr>
        <p:spPr>
          <a:xfrm>
            <a:off x="4087084" y="2047421"/>
            <a:ext cx="4006428" cy="165222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LIEUX À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RISQUES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411B192-3E88-7549-1B5E-A488CED5E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337" y="369250"/>
            <a:ext cx="2778981" cy="1250542"/>
          </a:xfrm>
          <a:prstGeom prst="rect">
            <a:avLst/>
          </a:prstGeom>
          <a:ln w="57150"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620258B-0885-0A28-F174-5E7CD6C70498}"/>
              </a:ext>
            </a:extLst>
          </p:cNvPr>
          <p:cNvSpPr txBox="1"/>
          <p:nvPr/>
        </p:nvSpPr>
        <p:spPr>
          <a:xfrm>
            <a:off x="627864" y="369250"/>
            <a:ext cx="2558396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Cour de récréation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53509F-0AC6-E237-E2A0-E83B5AA6D9AA}"/>
              </a:ext>
            </a:extLst>
          </p:cNvPr>
          <p:cNvSpPr txBox="1"/>
          <p:nvPr/>
        </p:nvSpPr>
        <p:spPr>
          <a:xfrm>
            <a:off x="9024594" y="369250"/>
            <a:ext cx="2558396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transports</a:t>
            </a: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546117F0-7308-0134-4096-875018F47C77}"/>
              </a:ext>
            </a:extLst>
          </p:cNvPr>
          <p:cNvSpPr/>
          <p:nvPr/>
        </p:nvSpPr>
        <p:spPr>
          <a:xfrm rot="7518616">
            <a:off x="3497755" y="1612310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0021702F-0E17-1573-0570-02DABDB8A3CB}"/>
              </a:ext>
            </a:extLst>
          </p:cNvPr>
          <p:cNvSpPr/>
          <p:nvPr/>
        </p:nvSpPr>
        <p:spPr>
          <a:xfrm rot="13992602">
            <a:off x="8415238" y="160920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75BEED3-F23B-99BE-8BA5-AF189A445501}"/>
              </a:ext>
            </a:extLst>
          </p:cNvPr>
          <p:cNvSpPr txBox="1"/>
          <p:nvPr/>
        </p:nvSpPr>
        <p:spPr>
          <a:xfrm>
            <a:off x="571926" y="3855948"/>
            <a:ext cx="2558396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Couloirs, Vestiaires</a:t>
            </a:r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7DC10855-A565-7489-F2E5-911BDAE563FF}"/>
              </a:ext>
            </a:extLst>
          </p:cNvPr>
          <p:cNvSpPr/>
          <p:nvPr/>
        </p:nvSpPr>
        <p:spPr>
          <a:xfrm rot="18228637">
            <a:off x="8390512" y="3792497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FB6E18E5-E79A-514E-B3B5-2B1CF4B51511}"/>
              </a:ext>
            </a:extLst>
          </p:cNvPr>
          <p:cNvSpPr/>
          <p:nvPr/>
        </p:nvSpPr>
        <p:spPr>
          <a:xfrm rot="2893797">
            <a:off x="3492735" y="3808053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99496B3-517B-CB5B-4EAF-034B33DB133C}"/>
              </a:ext>
            </a:extLst>
          </p:cNvPr>
          <p:cNvSpPr txBox="1"/>
          <p:nvPr/>
        </p:nvSpPr>
        <p:spPr>
          <a:xfrm>
            <a:off x="3494644" y="4954282"/>
            <a:ext cx="5234922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fr-FR" sz="2400" b="1" dirty="0">
                <a:ln/>
                <a:solidFill>
                  <a:srgbClr val="0070C0"/>
                </a:solidFill>
              </a:rPr>
              <a:t>Dans combien de lieux les élèves sont-ils laissés sans aucune surveillance 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502D366-492B-384D-B553-830243BB289F}"/>
              </a:ext>
            </a:extLst>
          </p:cNvPr>
          <p:cNvSpPr txBox="1"/>
          <p:nvPr/>
        </p:nvSpPr>
        <p:spPr>
          <a:xfrm>
            <a:off x="9024594" y="3855948"/>
            <a:ext cx="2558396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fr-FR" sz="2400" b="1" dirty="0">
                <a:ln/>
                <a:solidFill>
                  <a:srgbClr val="0070C0"/>
                </a:solidFill>
              </a:rPr>
              <a:t>Les réseaux sociaux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0004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5F05CEA2-B39B-6022-96EB-9C5AE8F9B79E}"/>
              </a:ext>
            </a:extLst>
          </p:cNvPr>
          <p:cNvSpPr txBox="1"/>
          <p:nvPr/>
        </p:nvSpPr>
        <p:spPr>
          <a:xfrm>
            <a:off x="2488677" y="802173"/>
            <a:ext cx="6584622" cy="23214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>
                <a:ln/>
                <a:solidFill>
                  <a:srgbClr val="0070C0"/>
                </a:solidFill>
                <a:latin typeface="Calibri" panose="020F0502020204030204"/>
              </a:rPr>
              <a:t>POURQUOI NE </a:t>
            </a:r>
            <a:r>
              <a:rPr lang="fr-FR" sz="3000" b="1" dirty="0">
                <a:ln/>
                <a:solidFill>
                  <a:srgbClr val="0070C0"/>
                </a:solidFill>
                <a:latin typeface="Calibri" panose="020F0502020204030204"/>
              </a:rPr>
              <a:t>PAS ASSOCIER LES ÉLÈVES À LA LUTTE CONTRE LE HARCÈLEMENT SCOLAIRE 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521B21-C6A1-4CC5-7C24-79A6D96A38F4}"/>
              </a:ext>
            </a:extLst>
          </p:cNvPr>
          <p:cNvSpPr txBox="1"/>
          <p:nvPr/>
        </p:nvSpPr>
        <p:spPr>
          <a:xfrm>
            <a:off x="3403279" y="3734341"/>
            <a:ext cx="4755418" cy="20995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7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C’EST LE SENS DU DISPOSITIF DES AMBASSADEURS DONT LE RÔLE EST DE 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22374DE-B61C-0AE7-C1A7-E375669EEE03}"/>
              </a:ext>
            </a:extLst>
          </p:cNvPr>
          <p:cNvSpPr txBox="1"/>
          <p:nvPr/>
        </p:nvSpPr>
        <p:spPr>
          <a:xfrm>
            <a:off x="307353" y="4151759"/>
            <a:ext cx="2558396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DÉTECTER LES SITUATIONS</a:t>
            </a: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6A1BB715-1247-FF22-7A44-9A02FCF3446C}"/>
              </a:ext>
            </a:extLst>
          </p:cNvPr>
          <p:cNvSpPr/>
          <p:nvPr/>
        </p:nvSpPr>
        <p:spPr>
          <a:xfrm rot="5400000">
            <a:off x="3001408" y="4528706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000">
              <a:solidFill>
                <a:srgbClr val="0070C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10C8FC2-1BDF-AC60-B9CB-5E9ECC74FE0C}"/>
              </a:ext>
            </a:extLst>
          </p:cNvPr>
          <p:cNvSpPr txBox="1"/>
          <p:nvPr/>
        </p:nvSpPr>
        <p:spPr>
          <a:xfrm>
            <a:off x="8755636" y="4151758"/>
            <a:ext cx="2558396" cy="12646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SIGNALER AUX ADULTES</a:t>
            </a:r>
          </a:p>
        </p:txBody>
      </p:sp>
      <p:sp>
        <p:nvSpPr>
          <p:cNvPr id="8" name="Flèche : bas 7">
            <a:extLst>
              <a:ext uri="{FF2B5EF4-FFF2-40B4-BE49-F238E27FC236}">
                <a16:creationId xmlns:a16="http://schemas.microsoft.com/office/drawing/2014/main" id="{7A014423-7072-5637-F210-77B9D7E373D6}"/>
              </a:ext>
            </a:extLst>
          </p:cNvPr>
          <p:cNvSpPr/>
          <p:nvPr/>
        </p:nvSpPr>
        <p:spPr>
          <a:xfrm rot="16200000" flipH="1">
            <a:off x="8310683" y="4528707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000">
              <a:solidFill>
                <a:srgbClr val="0070C0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E4C0370-BBD0-66B2-CAD6-2EDFEA7ACE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859" y="1579550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897600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2EC44C1-A0A4-2CB4-2FA4-BD9B2F2BDD9B}"/>
              </a:ext>
            </a:extLst>
          </p:cNvPr>
          <p:cNvSpPr txBox="1"/>
          <p:nvPr/>
        </p:nvSpPr>
        <p:spPr>
          <a:xfrm>
            <a:off x="1781666" y="463304"/>
            <a:ext cx="8201320" cy="155531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 dirty="0">
                <a:ln/>
                <a:solidFill>
                  <a:srgbClr val="0070C0"/>
                </a:solidFill>
                <a:latin typeface="Calibri" panose="020F0502020204030204"/>
              </a:rPr>
              <a:t>UN ÉTABLISSEMENT MOBILISÉ CONTRE LE HARCÈLEMENT SUPPOSE LA VIGILANCE DE TOUS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D1A6A3F-BD1F-F90B-3982-2309B84A470E}"/>
              </a:ext>
            </a:extLst>
          </p:cNvPr>
          <p:cNvSpPr txBox="1"/>
          <p:nvPr/>
        </p:nvSpPr>
        <p:spPr>
          <a:xfrm>
            <a:off x="226447" y="3187585"/>
            <a:ext cx="3421727" cy="20995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600" b="1" dirty="0">
                <a:ln/>
                <a:solidFill>
                  <a:srgbClr val="0070C0"/>
                </a:solidFill>
                <a:latin typeface="Calibri" panose="020F0502020204030204"/>
              </a:rPr>
              <a:t>L</a:t>
            </a:r>
            <a:r>
              <a:rPr kumimoji="0" lang="fr-FR" sz="26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professionnels sont attentifs aux élèves en difficulté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D5905C4-394D-CE23-8147-C403A8BDF067}"/>
              </a:ext>
            </a:extLst>
          </p:cNvPr>
          <p:cNvSpPr txBox="1"/>
          <p:nvPr/>
        </p:nvSpPr>
        <p:spPr>
          <a:xfrm>
            <a:off x="3883894" y="3151203"/>
            <a:ext cx="3996864" cy="20995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600" b="1" dirty="0">
                <a:ln/>
                <a:solidFill>
                  <a:srgbClr val="0070C0"/>
                </a:solidFill>
                <a:latin typeface="Calibri" panose="020F0502020204030204"/>
              </a:rPr>
              <a:t>Les élèves ambassadeurs détectent et signalent les situations</a:t>
            </a:r>
            <a:endParaRPr kumimoji="0" lang="fr-FR" sz="26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A4C8E61-0E42-B350-22EF-3DF35EB420E8}"/>
              </a:ext>
            </a:extLst>
          </p:cNvPr>
          <p:cNvSpPr txBox="1"/>
          <p:nvPr/>
        </p:nvSpPr>
        <p:spPr>
          <a:xfrm>
            <a:off x="8116478" y="3187584"/>
            <a:ext cx="3849074" cy="202551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600" b="1" dirty="0">
                <a:ln/>
                <a:solidFill>
                  <a:srgbClr val="0070C0"/>
                </a:solidFill>
                <a:latin typeface="Calibri" panose="020F0502020204030204"/>
              </a:rPr>
              <a:t>L’équipe accompagne les victimes et intervient auprès des auteurs</a:t>
            </a:r>
            <a:endParaRPr kumimoji="0" lang="fr-FR" sz="26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536DFB69-3EE7-48A7-B77B-4346A7E60FD8}"/>
              </a:ext>
            </a:extLst>
          </p:cNvPr>
          <p:cNvSpPr/>
          <p:nvPr/>
        </p:nvSpPr>
        <p:spPr>
          <a:xfrm>
            <a:off x="2316601" y="2018623"/>
            <a:ext cx="469841" cy="76399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885F9CF7-84BA-424E-F784-563911740226}"/>
              </a:ext>
            </a:extLst>
          </p:cNvPr>
          <p:cNvSpPr/>
          <p:nvPr/>
        </p:nvSpPr>
        <p:spPr>
          <a:xfrm>
            <a:off x="5551566" y="2018623"/>
            <a:ext cx="469841" cy="76399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8" name="Flèche : bas 7">
            <a:extLst>
              <a:ext uri="{FF2B5EF4-FFF2-40B4-BE49-F238E27FC236}">
                <a16:creationId xmlns:a16="http://schemas.microsoft.com/office/drawing/2014/main" id="{7CC708F4-0DCD-BAA1-7A2D-7730EBE21B69}"/>
              </a:ext>
            </a:extLst>
          </p:cNvPr>
          <p:cNvSpPr/>
          <p:nvPr/>
        </p:nvSpPr>
        <p:spPr>
          <a:xfrm>
            <a:off x="9077191" y="2018623"/>
            <a:ext cx="469841" cy="76399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F578836-A936-6D71-CF49-D3CD4A476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35" y="5474312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28032915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>
            <a:extLst>
              <a:ext uri="{FF2B5EF4-FFF2-40B4-BE49-F238E27FC236}">
                <a16:creationId xmlns:a16="http://schemas.microsoft.com/office/drawing/2014/main" id="{24BA4D0A-0AAA-78C4-B602-BC15D0BE611D}"/>
              </a:ext>
            </a:extLst>
          </p:cNvPr>
          <p:cNvSpPr txBox="1"/>
          <p:nvPr/>
        </p:nvSpPr>
        <p:spPr>
          <a:xfrm>
            <a:off x="2373980" y="2251492"/>
            <a:ext cx="7513163" cy="184596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VAINCRE LE HARCÈLEMENT,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ÉQUIPE PAR ÉTABLISSEMENT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E9D99EA8-36FE-6E75-E5B9-EF9ECC245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509" y="565806"/>
            <a:ext cx="2778981" cy="1250542"/>
          </a:xfrm>
          <a:prstGeom prst="rect">
            <a:avLst/>
          </a:prstGeom>
          <a:ln w="57150"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3E8F06C-5B2E-C514-0B53-432DE6521028}"/>
              </a:ext>
            </a:extLst>
          </p:cNvPr>
          <p:cNvSpPr txBox="1"/>
          <p:nvPr/>
        </p:nvSpPr>
        <p:spPr>
          <a:xfrm>
            <a:off x="3250014" y="4727249"/>
            <a:ext cx="5761096" cy="145841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fr-FR" sz="2800" b="1" dirty="0">
                <a:ln/>
                <a:solidFill>
                  <a:srgbClr val="0070C0"/>
                </a:solidFill>
              </a:rPr>
              <a:t>Un projet porté par le Centre ReSIS depuis sa création en 2019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E293285-DE24-30E7-60EE-1F3A684D40E9}"/>
              </a:ext>
            </a:extLst>
          </p:cNvPr>
          <p:cNvSpPr txBox="1"/>
          <p:nvPr/>
        </p:nvSpPr>
        <p:spPr>
          <a:xfrm>
            <a:off x="947461" y="351495"/>
            <a:ext cx="2558396" cy="146423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conviction</a:t>
            </a:r>
          </a:p>
        </p:txBody>
      </p:sp>
    </p:spTree>
    <p:extLst>
      <p:ext uri="{BB962C8B-B14F-4D97-AF65-F5344CB8AC3E}">
        <p14:creationId xmlns:p14="http://schemas.microsoft.com/office/powerpoint/2010/main" val="3126954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D45A703-A65D-EA9C-B285-434D4D22270D}"/>
              </a:ext>
            </a:extLst>
          </p:cNvPr>
          <p:cNvSpPr txBox="1"/>
          <p:nvPr/>
        </p:nvSpPr>
        <p:spPr>
          <a:xfrm>
            <a:off x="3425856" y="2316714"/>
            <a:ext cx="5302577" cy="187760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CHAQUE VICTIME DE BRIMADES DOIT ÊTRE ACCOMPAGNÉE </a:t>
            </a: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DANS </a:t>
            </a: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SON ÉTABLISSEMENT PAR UN ADULTE…</a:t>
            </a: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3AC09A6E-A2E8-E753-53ED-D9068650AD3F}"/>
              </a:ext>
            </a:extLst>
          </p:cNvPr>
          <p:cNvSpPr/>
          <p:nvPr/>
        </p:nvSpPr>
        <p:spPr>
          <a:xfrm rot="18228637">
            <a:off x="8802565" y="4425165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EE1E4A17-2EF2-B8BA-6EF4-F1868CAD9BED}"/>
              </a:ext>
            </a:extLst>
          </p:cNvPr>
          <p:cNvSpPr/>
          <p:nvPr/>
        </p:nvSpPr>
        <p:spPr>
          <a:xfrm rot="2893797">
            <a:off x="3045901" y="4358397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5FAE1CAA-4771-90A7-52B3-16DFE1D4FED5}"/>
              </a:ext>
            </a:extLst>
          </p:cNvPr>
          <p:cNvSpPr/>
          <p:nvPr/>
        </p:nvSpPr>
        <p:spPr>
          <a:xfrm rot="13992602">
            <a:off x="8913560" y="1714143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3FC60D90-7EFB-EFF0-90F2-F18989FB0B8B}"/>
              </a:ext>
            </a:extLst>
          </p:cNvPr>
          <p:cNvSpPr/>
          <p:nvPr/>
        </p:nvSpPr>
        <p:spPr>
          <a:xfrm rot="7518616">
            <a:off x="2986301" y="1717249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48E8F1-8074-C6E3-B58C-AE6F49A36028}"/>
              </a:ext>
            </a:extLst>
          </p:cNvPr>
          <p:cNvSpPr txBox="1"/>
          <p:nvPr/>
        </p:nvSpPr>
        <p:spPr>
          <a:xfrm>
            <a:off x="791470" y="372505"/>
            <a:ext cx="2112859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PROTECTEUR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FC788AD-9B05-B532-5F53-6A217D5802F5}"/>
              </a:ext>
            </a:extLst>
          </p:cNvPr>
          <p:cNvSpPr txBox="1"/>
          <p:nvPr/>
        </p:nvSpPr>
        <p:spPr>
          <a:xfrm>
            <a:off x="9242754" y="284842"/>
            <a:ext cx="2112859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RASSURANT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39C74DA-6552-022B-724D-B74A5444C3B0}"/>
              </a:ext>
            </a:extLst>
          </p:cNvPr>
          <p:cNvSpPr txBox="1"/>
          <p:nvPr/>
        </p:nvSpPr>
        <p:spPr>
          <a:xfrm>
            <a:off x="836386" y="5152512"/>
            <a:ext cx="2172553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BIENVEILLANT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1C4864C-5B0E-D6B1-C042-486B36F8E496}"/>
              </a:ext>
            </a:extLst>
          </p:cNvPr>
          <p:cNvSpPr txBox="1"/>
          <p:nvPr/>
        </p:nvSpPr>
        <p:spPr>
          <a:xfrm>
            <a:off x="9242754" y="5152512"/>
            <a:ext cx="2112859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EMPATHIQUE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A8D6132-84BD-E5C1-42F7-446A8D67D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655" y="755921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3694382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D45A703-A65D-EA9C-B285-434D4D22270D}"/>
              </a:ext>
            </a:extLst>
          </p:cNvPr>
          <p:cNvSpPr txBox="1"/>
          <p:nvPr/>
        </p:nvSpPr>
        <p:spPr>
          <a:xfrm>
            <a:off x="3530338" y="2397747"/>
            <a:ext cx="5131324" cy="187760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CHAQUE AUTEUR DE BRIMADES DOIT ÊTRE CONFRONTÉ DANS SON ÉTABLISSEMENT À UN ADULTE…</a:t>
            </a: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3AC09A6E-A2E8-E753-53ED-D9068650AD3F}"/>
              </a:ext>
            </a:extLst>
          </p:cNvPr>
          <p:cNvSpPr/>
          <p:nvPr/>
        </p:nvSpPr>
        <p:spPr>
          <a:xfrm rot="18228637">
            <a:off x="8802567" y="448531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EE1E4A17-2EF2-B8BA-6EF4-F1868CAD9BED}"/>
              </a:ext>
            </a:extLst>
          </p:cNvPr>
          <p:cNvSpPr/>
          <p:nvPr/>
        </p:nvSpPr>
        <p:spPr>
          <a:xfrm rot="2893797">
            <a:off x="3045901" y="4358397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5FAE1CAA-4771-90A7-52B3-16DFE1D4FED5}"/>
              </a:ext>
            </a:extLst>
          </p:cNvPr>
          <p:cNvSpPr/>
          <p:nvPr/>
        </p:nvSpPr>
        <p:spPr>
          <a:xfrm rot="13992602">
            <a:off x="8811231" y="171539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3FC60D90-7EFB-EFF0-90F2-F18989FB0B8B}"/>
              </a:ext>
            </a:extLst>
          </p:cNvPr>
          <p:cNvSpPr/>
          <p:nvPr/>
        </p:nvSpPr>
        <p:spPr>
          <a:xfrm rot="7518616">
            <a:off x="3110614" y="1812351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48E8F1-8074-C6E3-B58C-AE6F49A36028}"/>
              </a:ext>
            </a:extLst>
          </p:cNvPr>
          <p:cNvSpPr txBox="1"/>
          <p:nvPr/>
        </p:nvSpPr>
        <p:spPr>
          <a:xfrm>
            <a:off x="791470" y="372505"/>
            <a:ext cx="2112859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FERME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FC788AD-9B05-B532-5F53-6A217D5802F5}"/>
              </a:ext>
            </a:extLst>
          </p:cNvPr>
          <p:cNvSpPr txBox="1"/>
          <p:nvPr/>
        </p:nvSpPr>
        <p:spPr>
          <a:xfrm>
            <a:off x="9242754" y="284842"/>
            <a:ext cx="2112859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ENCADRANT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39C74DA-6552-022B-724D-B74A5444C3B0}"/>
              </a:ext>
            </a:extLst>
          </p:cNvPr>
          <p:cNvSpPr txBox="1"/>
          <p:nvPr/>
        </p:nvSpPr>
        <p:spPr>
          <a:xfrm>
            <a:off x="791470" y="5165272"/>
            <a:ext cx="2172553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RÉSOLU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1C4864C-5B0E-D6B1-C042-486B36F8E496}"/>
              </a:ext>
            </a:extLst>
          </p:cNvPr>
          <p:cNvSpPr txBox="1"/>
          <p:nvPr/>
        </p:nvSpPr>
        <p:spPr>
          <a:xfrm>
            <a:off x="9242755" y="5165272"/>
            <a:ext cx="2112859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DÉTERMINÉ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A8D6132-84BD-E5C1-42F7-446A8D67D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655" y="755921"/>
            <a:ext cx="2778981" cy="1250542"/>
          </a:xfrm>
          <a:prstGeom prst="rect">
            <a:avLst/>
          </a:prstGeom>
          <a:ln w="57150">
            <a:noFill/>
          </a:ln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54FB3020-E185-1DC6-69C0-AD15683DD9BF}"/>
              </a:ext>
            </a:extLst>
          </p:cNvPr>
          <p:cNvSpPr txBox="1"/>
          <p:nvPr/>
        </p:nvSpPr>
        <p:spPr>
          <a:xfrm>
            <a:off x="3676519" y="5457621"/>
            <a:ext cx="4838961" cy="74332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fr-FR" sz="2800" b="1" dirty="0">
                <a:ln/>
                <a:solidFill>
                  <a:srgbClr val="0070C0"/>
                </a:solidFill>
              </a:rPr>
              <a:t>À faire cesser les brimades</a:t>
            </a:r>
          </a:p>
        </p:txBody>
      </p:sp>
    </p:spTree>
    <p:extLst>
      <p:ext uri="{BB962C8B-B14F-4D97-AF65-F5344CB8AC3E}">
        <p14:creationId xmlns:p14="http://schemas.microsoft.com/office/powerpoint/2010/main" val="3618287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D45A703-A65D-EA9C-B285-434D4D22270D}"/>
              </a:ext>
            </a:extLst>
          </p:cNvPr>
          <p:cNvSpPr txBox="1"/>
          <p:nvPr/>
        </p:nvSpPr>
        <p:spPr>
          <a:xfrm>
            <a:off x="3033114" y="913317"/>
            <a:ext cx="6386660" cy="187760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FAMILLES DES VICTIMES DOIVENT TROUVER DANS L’ÉTABLISSEMENT DES PROFESSIONNELS APTES À …</a:t>
            </a: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3AC09A6E-A2E8-E753-53ED-D9068650AD3F}"/>
              </a:ext>
            </a:extLst>
          </p:cNvPr>
          <p:cNvSpPr/>
          <p:nvPr/>
        </p:nvSpPr>
        <p:spPr>
          <a:xfrm rot="18228637">
            <a:off x="8871656" y="3223923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EE1E4A17-2EF2-B8BA-6EF4-F1868CAD9BED}"/>
              </a:ext>
            </a:extLst>
          </p:cNvPr>
          <p:cNvSpPr/>
          <p:nvPr/>
        </p:nvSpPr>
        <p:spPr>
          <a:xfrm rot="2893797">
            <a:off x="3183865" y="3112793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39C74DA-6552-022B-724D-B74A5444C3B0}"/>
              </a:ext>
            </a:extLst>
          </p:cNvPr>
          <p:cNvSpPr txBox="1"/>
          <p:nvPr/>
        </p:nvSpPr>
        <p:spPr>
          <a:xfrm>
            <a:off x="860561" y="3647557"/>
            <a:ext cx="2172553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ÉCOUTER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1C4864C-5B0E-D6B1-C042-486B36F8E496}"/>
              </a:ext>
            </a:extLst>
          </p:cNvPr>
          <p:cNvSpPr txBox="1"/>
          <p:nvPr/>
        </p:nvSpPr>
        <p:spPr>
          <a:xfrm>
            <a:off x="9311846" y="3647557"/>
            <a:ext cx="2112859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DÉFENDRE LEUR ENFANT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A8D6132-84BD-E5C1-42F7-446A8D67D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23" y="3890609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38972603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5F05CEA2-B39B-6022-96EB-9C5AE8F9B79E}"/>
              </a:ext>
            </a:extLst>
          </p:cNvPr>
          <p:cNvSpPr txBox="1"/>
          <p:nvPr/>
        </p:nvSpPr>
        <p:spPr>
          <a:xfrm>
            <a:off x="4122320" y="1581330"/>
            <a:ext cx="3947354" cy="328671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>
                <a:ln/>
                <a:solidFill>
                  <a:srgbClr val="0070C0"/>
                </a:solidFill>
                <a:latin typeface="Calibri" panose="020F0502020204030204"/>
              </a:rPr>
              <a:t>C’EST UN RENVERSEMENT DE TENDANCE QU’IL FAUT OPÉRER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E164F07-ECF2-A530-DF62-9B3D68B2A364}"/>
              </a:ext>
            </a:extLst>
          </p:cNvPr>
          <p:cNvSpPr txBox="1"/>
          <p:nvPr/>
        </p:nvSpPr>
        <p:spPr>
          <a:xfrm>
            <a:off x="750413" y="303631"/>
            <a:ext cx="280349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 CÔTÉ DES VICTIMES</a:t>
            </a:r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CED2B743-E0EA-6396-D348-D0DFB2B12306}"/>
              </a:ext>
            </a:extLst>
          </p:cNvPr>
          <p:cNvSpPr/>
          <p:nvPr/>
        </p:nvSpPr>
        <p:spPr>
          <a:xfrm>
            <a:off x="2005677" y="1223032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0DFF24C-C618-5FA7-73C6-6EB96E2A8197}"/>
              </a:ext>
            </a:extLst>
          </p:cNvPr>
          <p:cNvSpPr txBox="1"/>
          <p:nvPr/>
        </p:nvSpPr>
        <p:spPr>
          <a:xfrm>
            <a:off x="750412" y="1896665"/>
            <a:ext cx="2803492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Cesser de minimiser les situations</a:t>
            </a:r>
          </a:p>
        </p:txBody>
      </p:sp>
      <p:sp>
        <p:nvSpPr>
          <p:cNvPr id="13" name="Flèche : bas 12">
            <a:extLst>
              <a:ext uri="{FF2B5EF4-FFF2-40B4-BE49-F238E27FC236}">
                <a16:creationId xmlns:a16="http://schemas.microsoft.com/office/drawing/2014/main" id="{DA5B663E-9320-C65E-11BE-52C880E3B5E2}"/>
              </a:ext>
            </a:extLst>
          </p:cNvPr>
          <p:cNvSpPr/>
          <p:nvPr/>
        </p:nvSpPr>
        <p:spPr>
          <a:xfrm>
            <a:off x="2005675" y="3238859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FDA07D-E98F-93DB-B240-754E8AE63911}"/>
              </a:ext>
            </a:extLst>
          </p:cNvPr>
          <p:cNvSpPr txBox="1"/>
          <p:nvPr/>
        </p:nvSpPr>
        <p:spPr>
          <a:xfrm>
            <a:off x="750412" y="3898321"/>
            <a:ext cx="2803492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Cesser de rendre les victimes responsables de ce qui leur arrive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CE9ED31-F1DE-4F73-9A85-CA5D510AD9E5}"/>
              </a:ext>
            </a:extLst>
          </p:cNvPr>
          <p:cNvSpPr txBox="1"/>
          <p:nvPr/>
        </p:nvSpPr>
        <p:spPr>
          <a:xfrm>
            <a:off x="8638095" y="303631"/>
            <a:ext cx="280349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 CÔTÉ DES INTIMIDATEURS</a:t>
            </a:r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A580B3EA-9B9F-CC36-023A-1EBB910DBB24}"/>
              </a:ext>
            </a:extLst>
          </p:cNvPr>
          <p:cNvSpPr/>
          <p:nvPr/>
        </p:nvSpPr>
        <p:spPr>
          <a:xfrm>
            <a:off x="9893359" y="1223032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6CBA2BF-C8EF-AE08-0E76-E573B475DA0F}"/>
              </a:ext>
            </a:extLst>
          </p:cNvPr>
          <p:cNvSpPr txBox="1"/>
          <p:nvPr/>
        </p:nvSpPr>
        <p:spPr>
          <a:xfrm>
            <a:off x="8638094" y="1896665"/>
            <a:ext cx="2803492" cy="13280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Cesser de croire qu’il suffit de sanctionner</a:t>
            </a:r>
          </a:p>
        </p:txBody>
      </p:sp>
      <p:sp>
        <p:nvSpPr>
          <p:cNvPr id="32" name="Flèche : bas 31">
            <a:extLst>
              <a:ext uri="{FF2B5EF4-FFF2-40B4-BE49-F238E27FC236}">
                <a16:creationId xmlns:a16="http://schemas.microsoft.com/office/drawing/2014/main" id="{186FDDEE-E97D-283B-0B10-9419711E78B1}"/>
              </a:ext>
            </a:extLst>
          </p:cNvPr>
          <p:cNvSpPr/>
          <p:nvPr/>
        </p:nvSpPr>
        <p:spPr>
          <a:xfrm>
            <a:off x="9893362" y="3238859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43467A3-0E66-3BFC-3FAF-667153EB8ED7}"/>
              </a:ext>
            </a:extLst>
          </p:cNvPr>
          <p:cNvSpPr txBox="1"/>
          <p:nvPr/>
        </p:nvSpPr>
        <p:spPr>
          <a:xfrm>
            <a:off x="8638094" y="3898321"/>
            <a:ext cx="2803492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Cesser de croire que les harceleurs sont les enfants des autres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C2C3B8E-E12B-FC4C-BDCA-34F9150C5B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506" y="5304327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2526314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0E164F07-ECF2-A530-DF62-9B3D68B2A364}"/>
              </a:ext>
            </a:extLst>
          </p:cNvPr>
          <p:cNvSpPr txBox="1"/>
          <p:nvPr/>
        </p:nvSpPr>
        <p:spPr>
          <a:xfrm>
            <a:off x="458181" y="303631"/>
            <a:ext cx="3095724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SE MOQUE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PARCE QUE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CED2B743-E0EA-6396-D348-D0DFB2B12306}"/>
              </a:ext>
            </a:extLst>
          </p:cNvPr>
          <p:cNvSpPr/>
          <p:nvPr/>
        </p:nvSpPr>
        <p:spPr>
          <a:xfrm>
            <a:off x="1859927" y="1223032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0DFF24C-C618-5FA7-73C6-6EB96E2A8197}"/>
              </a:ext>
            </a:extLst>
          </p:cNvPr>
          <p:cNvSpPr txBox="1"/>
          <p:nvPr/>
        </p:nvSpPr>
        <p:spPr>
          <a:xfrm>
            <a:off x="458181" y="1896664"/>
            <a:ext cx="309572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Tout le monde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 moque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CE9ED31-F1DE-4F73-9A85-CA5D510AD9E5}"/>
              </a:ext>
            </a:extLst>
          </p:cNvPr>
          <p:cNvSpPr txBox="1"/>
          <p:nvPr/>
        </p:nvSpPr>
        <p:spPr>
          <a:xfrm>
            <a:off x="8638094" y="303631"/>
            <a:ext cx="3095721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ON RIT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PARCE QUE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lèche : bas 29">
            <a:extLst>
              <a:ext uri="{FF2B5EF4-FFF2-40B4-BE49-F238E27FC236}">
                <a16:creationId xmlns:a16="http://schemas.microsoft.com/office/drawing/2014/main" id="{A580B3EA-9B9F-CC36-023A-1EBB910DBB24}"/>
              </a:ext>
            </a:extLst>
          </p:cNvPr>
          <p:cNvSpPr/>
          <p:nvPr/>
        </p:nvSpPr>
        <p:spPr>
          <a:xfrm>
            <a:off x="10039472" y="1223032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6CBA2BF-C8EF-AE08-0E76-E573B475DA0F}"/>
              </a:ext>
            </a:extLst>
          </p:cNvPr>
          <p:cNvSpPr txBox="1"/>
          <p:nvPr/>
        </p:nvSpPr>
        <p:spPr>
          <a:xfrm>
            <a:off x="8638094" y="1896665"/>
            <a:ext cx="309572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Tout 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monde rit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E2DEB64-1222-BBF7-D1A6-7BF51D25D16D}"/>
              </a:ext>
            </a:extLst>
          </p:cNvPr>
          <p:cNvSpPr txBox="1"/>
          <p:nvPr/>
        </p:nvSpPr>
        <p:spPr>
          <a:xfrm>
            <a:off x="458181" y="3489699"/>
            <a:ext cx="3095723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REPREND UN SURNOM 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PARCE QUE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B2F2D352-E139-618E-F461-3C8F64CCD0BE}"/>
              </a:ext>
            </a:extLst>
          </p:cNvPr>
          <p:cNvSpPr/>
          <p:nvPr/>
        </p:nvSpPr>
        <p:spPr>
          <a:xfrm>
            <a:off x="1859927" y="4409100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FD722FF-ED0A-F8BB-8A0B-DD73060D0D29}"/>
              </a:ext>
            </a:extLst>
          </p:cNvPr>
          <p:cNvSpPr txBox="1"/>
          <p:nvPr/>
        </p:nvSpPr>
        <p:spPr>
          <a:xfrm>
            <a:off x="458181" y="5164161"/>
            <a:ext cx="309572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Tout le monde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reprend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49BA9D-F808-4390-10AA-760EF5D4A656}"/>
              </a:ext>
            </a:extLst>
          </p:cNvPr>
          <p:cNvSpPr txBox="1"/>
          <p:nvPr/>
        </p:nvSpPr>
        <p:spPr>
          <a:xfrm>
            <a:off x="8638094" y="3489699"/>
            <a:ext cx="309572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ON MET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>
                <a:ln/>
                <a:solidFill>
                  <a:srgbClr val="0070C0"/>
                </a:solidFill>
                <a:latin typeface="Calibri" panose="020F0502020204030204"/>
              </a:rPr>
              <a:t>À L’ÉCART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6D873F7-8E23-483F-A5A0-BB2F3EE601D9}"/>
              </a:ext>
            </a:extLst>
          </p:cNvPr>
          <p:cNvSpPr txBox="1"/>
          <p:nvPr/>
        </p:nvSpPr>
        <p:spPr>
          <a:xfrm>
            <a:off x="8638461" y="5164161"/>
            <a:ext cx="3095722" cy="91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Pour faire comme tout le monde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7" name="Flèche : bas 16">
            <a:extLst>
              <a:ext uri="{FF2B5EF4-FFF2-40B4-BE49-F238E27FC236}">
                <a16:creationId xmlns:a16="http://schemas.microsoft.com/office/drawing/2014/main" id="{C3DC844D-BFEC-F14C-2726-F0BB0616E121}"/>
              </a:ext>
            </a:extLst>
          </p:cNvPr>
          <p:cNvSpPr/>
          <p:nvPr/>
        </p:nvSpPr>
        <p:spPr>
          <a:xfrm>
            <a:off x="10020551" y="4409100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6C09266-DD72-0381-EF01-32295871E53F}"/>
              </a:ext>
            </a:extLst>
          </p:cNvPr>
          <p:cNvSpPr txBox="1"/>
          <p:nvPr/>
        </p:nvSpPr>
        <p:spPr>
          <a:xfrm>
            <a:off x="3933950" y="231800"/>
            <a:ext cx="4324093" cy="360368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ln/>
                <a:solidFill>
                  <a:srgbClr val="0070C0"/>
                </a:solidFill>
                <a:latin typeface="Calibri" panose="020F0502020204030204"/>
              </a:rPr>
              <a:t>LE HARCÈLEMENT SCOLAIRE EST UN PROCESSUS  MIMÉTIQUE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>
                <a:ln/>
                <a:solidFill>
                  <a:srgbClr val="0070C0"/>
                </a:solidFill>
                <a:latin typeface="Calibri" panose="020F0502020204030204"/>
              </a:rPr>
              <a:t>ET UN PHÉNOMÈNE DE GROUPE </a:t>
            </a: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7F272C03-38BE-5D7B-52CF-2B37AE4B5498}"/>
              </a:ext>
            </a:extLst>
          </p:cNvPr>
          <p:cNvSpPr/>
          <p:nvPr/>
        </p:nvSpPr>
        <p:spPr>
          <a:xfrm>
            <a:off x="5861078" y="3835482"/>
            <a:ext cx="469841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FD70AC2-E616-79F2-1453-FAC68A58F87D}"/>
              </a:ext>
            </a:extLst>
          </p:cNvPr>
          <p:cNvSpPr txBox="1"/>
          <p:nvPr/>
        </p:nvSpPr>
        <p:spPr>
          <a:xfrm>
            <a:off x="3842263" y="4400299"/>
            <a:ext cx="4507466" cy="20995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7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PRIORITÉ POUR LES PROFESSIONNELS EST DE DÉFAIRE L’EFFET DE GROUPE</a:t>
            </a:r>
          </a:p>
        </p:txBody>
      </p:sp>
    </p:spTree>
    <p:extLst>
      <p:ext uri="{BB962C8B-B14F-4D97-AF65-F5344CB8AC3E}">
        <p14:creationId xmlns:p14="http://schemas.microsoft.com/office/powerpoint/2010/main" val="3354992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30" grpId="0" animBg="1"/>
      <p:bldP spid="31" grpId="0" animBg="1"/>
      <p:bldP spid="5" grpId="0" animBg="1"/>
      <p:bldP spid="6" grpId="0" animBg="1"/>
      <p:bldP spid="7" grpId="0" animBg="1"/>
      <p:bldP spid="8" grpId="0" animBg="1"/>
      <p:bldP spid="16" grpId="0" animBg="1"/>
      <p:bldP spid="17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D7A38FC-CAF9-DC10-D5F1-3C0BB0514EAD}"/>
              </a:ext>
            </a:extLst>
          </p:cNvPr>
          <p:cNvSpPr txBox="1"/>
          <p:nvPr/>
        </p:nvSpPr>
        <p:spPr>
          <a:xfrm>
            <a:off x="4087084" y="2047421"/>
            <a:ext cx="4006428" cy="214526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méthode de la préoccupation partagée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version francophone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MPP</a:t>
            </a:r>
            <a:r>
              <a:rPr kumimoji="0" lang="fr-FR" sz="2400" b="1" i="0" u="none" strike="noStrike" kern="1200" cap="none" spc="0" normalizeH="0" baseline="3000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411B192-3E88-7549-1B5E-A488CED5E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337" y="369250"/>
            <a:ext cx="2778981" cy="1250542"/>
          </a:xfrm>
          <a:prstGeom prst="rect">
            <a:avLst/>
          </a:prstGeom>
          <a:ln w="57150"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620258B-0885-0A28-F174-5E7CD6C70498}"/>
              </a:ext>
            </a:extLst>
          </p:cNvPr>
          <p:cNvSpPr txBox="1"/>
          <p:nvPr/>
        </p:nvSpPr>
        <p:spPr>
          <a:xfrm>
            <a:off x="627864" y="369250"/>
            <a:ext cx="2558396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équipe formée au traitement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des brimades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53509F-0AC6-E237-E2A0-E83B5AA6D9AA}"/>
              </a:ext>
            </a:extLst>
          </p:cNvPr>
          <p:cNvSpPr txBox="1"/>
          <p:nvPr/>
        </p:nvSpPr>
        <p:spPr>
          <a:xfrm>
            <a:off x="9024594" y="369250"/>
            <a:ext cx="2558396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prise</a:t>
            </a:r>
            <a:r>
              <a:rPr kumimoji="0" lang="fr-FR" sz="2400" b="1" i="0" u="none" strike="noStrike" kern="1200" cap="none" spc="0" normalizeH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en charge immédiate des situations</a:t>
            </a:r>
            <a:endParaRPr kumimoji="0" lang="fr-FR" sz="2400" b="1" i="0" u="none" strike="noStrike" kern="1200" cap="none" spc="0" normalizeH="0" baseline="0" noProof="0" dirty="0">
              <a:ln/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546117F0-7308-0134-4096-875018F47C77}"/>
              </a:ext>
            </a:extLst>
          </p:cNvPr>
          <p:cNvSpPr/>
          <p:nvPr/>
        </p:nvSpPr>
        <p:spPr>
          <a:xfrm rot="7518616">
            <a:off x="3497755" y="1612310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0021702F-0E17-1573-0570-02DABDB8A3CB}"/>
              </a:ext>
            </a:extLst>
          </p:cNvPr>
          <p:cNvSpPr/>
          <p:nvPr/>
        </p:nvSpPr>
        <p:spPr>
          <a:xfrm rot="13992602">
            <a:off x="8415238" y="160920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9" name="Flèche : bas 8">
            <a:extLst>
              <a:ext uri="{FF2B5EF4-FFF2-40B4-BE49-F238E27FC236}">
                <a16:creationId xmlns:a16="http://schemas.microsoft.com/office/drawing/2014/main" id="{07E8108F-8569-8725-0BD3-15A83EBEBD1A}"/>
              </a:ext>
            </a:extLst>
          </p:cNvPr>
          <p:cNvSpPr/>
          <p:nvPr/>
        </p:nvSpPr>
        <p:spPr>
          <a:xfrm rot="5400000">
            <a:off x="3497754" y="2906461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899E349-4D5E-7C58-EF8E-D1DD173D2B73}"/>
              </a:ext>
            </a:extLst>
          </p:cNvPr>
          <p:cNvSpPr txBox="1"/>
          <p:nvPr/>
        </p:nvSpPr>
        <p:spPr>
          <a:xfrm>
            <a:off x="642991" y="2560677"/>
            <a:ext cx="2558396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écoute empathique auprès des victimes</a:t>
            </a:r>
          </a:p>
        </p:txBody>
      </p:sp>
      <p:sp>
        <p:nvSpPr>
          <p:cNvPr id="19" name="Flèche : bas 18">
            <a:extLst>
              <a:ext uri="{FF2B5EF4-FFF2-40B4-BE49-F238E27FC236}">
                <a16:creationId xmlns:a16="http://schemas.microsoft.com/office/drawing/2014/main" id="{2124AD42-4D58-7959-3558-CAE5270C1411}"/>
              </a:ext>
            </a:extLst>
          </p:cNvPr>
          <p:cNvSpPr/>
          <p:nvPr/>
        </p:nvSpPr>
        <p:spPr>
          <a:xfrm rot="16200000" flipH="1">
            <a:off x="8415237" y="292034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36258BE-45DA-0602-B50E-105B8A0E6999}"/>
              </a:ext>
            </a:extLst>
          </p:cNvPr>
          <p:cNvSpPr txBox="1"/>
          <p:nvPr/>
        </p:nvSpPr>
        <p:spPr>
          <a:xfrm>
            <a:off x="9024594" y="2560677"/>
            <a:ext cx="2558396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L’incarnation d’une autorité auprès des intimidateurs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74354A0-ECAE-16BA-BCC9-56BE2F7E2289}"/>
              </a:ext>
            </a:extLst>
          </p:cNvPr>
          <p:cNvSpPr txBox="1"/>
          <p:nvPr/>
        </p:nvSpPr>
        <p:spPr>
          <a:xfrm>
            <a:off x="627864" y="4749970"/>
            <a:ext cx="2558396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2400" b="1" dirty="0">
                <a:ln/>
                <a:solidFill>
                  <a:srgbClr val="0070C0"/>
                </a:solidFill>
              </a:rPr>
              <a:t>Une éthique de la préoccupation et de l’attention à l’autre</a:t>
            </a:r>
          </a:p>
        </p:txBody>
      </p:sp>
      <p:sp>
        <p:nvSpPr>
          <p:cNvPr id="10" name="Flèche : bas 9">
            <a:extLst>
              <a:ext uri="{FF2B5EF4-FFF2-40B4-BE49-F238E27FC236}">
                <a16:creationId xmlns:a16="http://schemas.microsoft.com/office/drawing/2014/main" id="{E1A7A338-2D9D-5063-C4FD-AD945051618C}"/>
              </a:ext>
            </a:extLst>
          </p:cNvPr>
          <p:cNvSpPr/>
          <p:nvPr/>
        </p:nvSpPr>
        <p:spPr>
          <a:xfrm rot="2893797">
            <a:off x="3576544" y="4321309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1DEFA32-2DC9-FA68-8A00-3C715D127267}"/>
              </a:ext>
            </a:extLst>
          </p:cNvPr>
          <p:cNvSpPr txBox="1"/>
          <p:nvPr/>
        </p:nvSpPr>
        <p:spPr>
          <a:xfrm>
            <a:off x="3407101" y="4922239"/>
            <a:ext cx="5432540" cy="146423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>
              <a:defRPr/>
            </a:pPr>
            <a:r>
              <a:rPr lang="fr-FR" sz="2000" b="1" dirty="0">
                <a:ln/>
                <a:solidFill>
                  <a:srgbClr val="0070C0"/>
                </a:solidFill>
              </a:rPr>
              <a:t>En 2022-2023, le Centre ReSIS a accompagné 310 équipes utilisant la MPP</a:t>
            </a:r>
            <a:r>
              <a:rPr lang="fr-FR" sz="2000" b="1" baseline="30000" dirty="0">
                <a:ln/>
                <a:solidFill>
                  <a:srgbClr val="0070C0"/>
                </a:solidFill>
              </a:rPr>
              <a:t>FR</a:t>
            </a:r>
            <a:r>
              <a:rPr lang="fr-FR" sz="2000" b="1" dirty="0">
                <a:ln/>
                <a:solidFill>
                  <a:srgbClr val="0070C0"/>
                </a:solidFill>
              </a:rPr>
              <a:t> :  </a:t>
            </a:r>
          </a:p>
          <a:p>
            <a:pPr lvl="0" algn="ctr">
              <a:defRPr/>
            </a:pPr>
            <a:r>
              <a:rPr lang="fr-FR" sz="2000" b="1" dirty="0">
                <a:ln/>
                <a:solidFill>
                  <a:srgbClr val="0070C0"/>
                </a:solidFill>
              </a:rPr>
              <a:t>sur 1 598 situations traitées, 1 325 ont été réglées, soit un taux de de résolution de 82,9 %</a:t>
            </a: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D662D06A-D01B-E8DD-A40A-4C8991856B90}"/>
              </a:ext>
            </a:extLst>
          </p:cNvPr>
          <p:cNvSpPr/>
          <p:nvPr/>
        </p:nvSpPr>
        <p:spPr>
          <a:xfrm rot="18228637">
            <a:off x="8376919" y="4232896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32E819-F991-E8F1-5EC5-F61403404F5E}"/>
              </a:ext>
            </a:extLst>
          </p:cNvPr>
          <p:cNvSpPr txBox="1"/>
          <p:nvPr/>
        </p:nvSpPr>
        <p:spPr>
          <a:xfrm>
            <a:off x="9037950" y="4749970"/>
            <a:ext cx="2558396" cy="17366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>
              <a:defRPr/>
            </a:pPr>
            <a:r>
              <a:rPr lang="fr-FR" sz="2400" b="1" dirty="0">
                <a:ln/>
                <a:solidFill>
                  <a:srgbClr val="0070C0"/>
                </a:solidFill>
              </a:rPr>
              <a:t>Une résolution de plus de </a:t>
            </a:r>
          </a:p>
          <a:p>
            <a:pPr lvl="0" algn="ctr">
              <a:defRPr/>
            </a:pPr>
            <a:r>
              <a:rPr lang="fr-FR" sz="2400" b="1" dirty="0">
                <a:ln/>
                <a:solidFill>
                  <a:srgbClr val="0070C0"/>
                </a:solidFill>
              </a:rPr>
              <a:t>8 situations </a:t>
            </a:r>
          </a:p>
          <a:p>
            <a:pPr lvl="0" algn="ctr">
              <a:defRPr/>
            </a:pPr>
            <a:r>
              <a:rPr lang="fr-FR" sz="2400" b="1" dirty="0">
                <a:ln/>
                <a:solidFill>
                  <a:srgbClr val="0070C0"/>
                </a:solidFill>
              </a:rPr>
              <a:t>sur 10</a:t>
            </a:r>
          </a:p>
        </p:txBody>
      </p:sp>
    </p:spTree>
    <p:extLst>
      <p:ext uri="{BB962C8B-B14F-4D97-AF65-F5344CB8AC3E}">
        <p14:creationId xmlns:p14="http://schemas.microsoft.com/office/powerpoint/2010/main" val="9523963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9" grpId="0" animBg="1"/>
      <p:bldP spid="20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5F05CEA2-B39B-6022-96EB-9C5AE8F9B79E}"/>
              </a:ext>
            </a:extLst>
          </p:cNvPr>
          <p:cNvSpPr txBox="1"/>
          <p:nvPr/>
        </p:nvSpPr>
        <p:spPr>
          <a:xfrm>
            <a:off x="3443927" y="868160"/>
            <a:ext cx="4698614" cy="23214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 dirty="0">
                <a:ln/>
                <a:solidFill>
                  <a:srgbClr val="0070C0"/>
                </a:solidFill>
                <a:latin typeface="Calibri" panose="020F0502020204030204"/>
              </a:rPr>
              <a:t>EN PLUS D’UNE ÉQUIPE ACTIVE DANS CHAQUE ÉCOLE, IL FAUT AUSSI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0DFF24C-C618-5FA7-73C6-6EB96E2A8197}"/>
              </a:ext>
            </a:extLst>
          </p:cNvPr>
          <p:cNvSpPr txBox="1"/>
          <p:nvPr/>
        </p:nvSpPr>
        <p:spPr>
          <a:xfrm>
            <a:off x="246729" y="868162"/>
            <a:ext cx="2590739" cy="23214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VIGILANCE DE TOUS LES ADULTES</a:t>
            </a:r>
          </a:p>
        </p:txBody>
      </p:sp>
      <p:sp>
        <p:nvSpPr>
          <p:cNvPr id="13" name="Flèche : bas 12">
            <a:extLst>
              <a:ext uri="{FF2B5EF4-FFF2-40B4-BE49-F238E27FC236}">
                <a16:creationId xmlns:a16="http://schemas.microsoft.com/office/drawing/2014/main" id="{DA5B663E-9320-C65E-11BE-52C880E3B5E2}"/>
              </a:ext>
            </a:extLst>
          </p:cNvPr>
          <p:cNvSpPr/>
          <p:nvPr/>
        </p:nvSpPr>
        <p:spPr>
          <a:xfrm rot="5400000">
            <a:off x="2979411" y="177351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000">
              <a:solidFill>
                <a:srgbClr val="0070C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F29E0B4-10D7-5FED-0232-FD1DF44C83A2}"/>
              </a:ext>
            </a:extLst>
          </p:cNvPr>
          <p:cNvSpPr txBox="1"/>
          <p:nvPr/>
        </p:nvSpPr>
        <p:spPr>
          <a:xfrm>
            <a:off x="8766928" y="868160"/>
            <a:ext cx="3310379" cy="23214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 dirty="0">
                <a:ln/>
                <a:solidFill>
                  <a:srgbClr val="0070C0"/>
                </a:solidFill>
                <a:latin typeface="Calibri" panose="020F0502020204030204"/>
              </a:rPr>
              <a:t>LA</a:t>
            </a:r>
            <a:r>
              <a:rPr kumimoji="0" lang="fr-FR" sz="30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SURVEILLANCE DES ESPACES À RISQUE</a:t>
            </a: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3B9D3CDD-B671-3CC4-D677-9F8924E66AA0}"/>
              </a:ext>
            </a:extLst>
          </p:cNvPr>
          <p:cNvSpPr/>
          <p:nvPr/>
        </p:nvSpPr>
        <p:spPr>
          <a:xfrm rot="16200000" flipH="1">
            <a:off x="8308253" y="1773514"/>
            <a:ext cx="292963" cy="51077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000">
              <a:solidFill>
                <a:srgbClr val="0070C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521B21-C6A1-4CC5-7C24-79A6D96A38F4}"/>
              </a:ext>
            </a:extLst>
          </p:cNvPr>
          <p:cNvSpPr txBox="1"/>
          <p:nvPr/>
        </p:nvSpPr>
        <p:spPr>
          <a:xfrm>
            <a:off x="3381282" y="3890329"/>
            <a:ext cx="4755418" cy="20995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700" b="1" i="0" u="none" strike="noStrike" kern="1200" cap="none" spc="0" normalizeH="0" baseline="0" noProof="0" dirty="0">
                <a:ln/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HARCÈLEMENT PROSPÈRE LÀ OÙ LES ADULTES SONT ABSENTS OU PEU VIGILANTS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2540424-EDBB-036C-9D5A-CABE985C1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928" y="4314813"/>
            <a:ext cx="2778981" cy="1250542"/>
          </a:xfrm>
          <a:prstGeom prst="rect">
            <a:avLst/>
          </a:prstGeom>
          <a:ln w="57150">
            <a:noFill/>
          </a:ln>
        </p:spPr>
      </p:pic>
    </p:spTree>
    <p:extLst>
      <p:ext uri="{BB962C8B-B14F-4D97-AF65-F5344CB8AC3E}">
        <p14:creationId xmlns:p14="http://schemas.microsoft.com/office/powerpoint/2010/main" val="4016167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533</Words>
  <Application>Microsoft Office PowerPoint</Application>
  <PresentationFormat>Grand écran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Jean-Pierre Bellon</dc:creator>
  <cp:lastModifiedBy>Jean-Pierre Bellon</cp:lastModifiedBy>
  <cp:revision>20</cp:revision>
  <dcterms:created xsi:type="dcterms:W3CDTF">2023-10-07T07:53:33Z</dcterms:created>
  <dcterms:modified xsi:type="dcterms:W3CDTF">2023-10-30T15:11:48Z</dcterms:modified>
</cp:coreProperties>
</file>